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266" r:id="rId4"/>
  </p:sldIdLst>
  <p:sldSz cx="30275213" cy="42767250"/>
  <p:notesSz cx="6745288" cy="9882188"/>
  <p:defaultTextStyle>
    <a:defPPr>
      <a:defRPr lang="de-DE"/>
    </a:defPPr>
    <a:lvl1pPr marL="0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889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3779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0668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7558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4447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1336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8226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5115" algn="l" defTabSz="208688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3" userDrawn="1">
          <p15:clr>
            <a:srgbClr val="A4A3A4"/>
          </p15:clr>
        </p15:guide>
        <p15:guide id="2" pos="18675" userDrawn="1">
          <p15:clr>
            <a:srgbClr val="A4A3A4"/>
          </p15:clr>
        </p15:guide>
        <p15:guide id="3" pos="4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ADD"/>
    <a:srgbClr val="FC7217"/>
    <a:srgbClr val="DADADA"/>
    <a:srgbClr val="3E4982"/>
    <a:srgbClr val="F3F3F3"/>
    <a:srgbClr val="EEEEEE"/>
    <a:srgbClr val="004186"/>
    <a:srgbClr val="3D4880"/>
    <a:srgbClr val="364A9A"/>
    <a:srgbClr val="38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9415" autoAdjust="0"/>
  </p:normalViewPr>
  <p:slideViewPr>
    <p:cSldViewPr snapToGrid="0">
      <p:cViewPr>
        <p:scale>
          <a:sx n="70" d="100"/>
          <a:sy n="70" d="100"/>
        </p:scale>
        <p:origin x="2070" y="-5958"/>
      </p:cViewPr>
      <p:guideLst>
        <p:guide orient="horz" pos="1563"/>
        <p:guide pos="18675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1115" y="0"/>
            <a:ext cx="2922587" cy="4953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100"/>
            </a:lvl1pPr>
          </a:lstStyle>
          <a:p>
            <a:fld id="{05B0EDC0-8635-4674-B4F2-91578B9AA38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5075"/>
            <a:ext cx="23606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9" y="4756151"/>
            <a:ext cx="5395912" cy="3890963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6889"/>
            <a:ext cx="2922588" cy="4953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1115" y="9386889"/>
            <a:ext cx="2922587" cy="4953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100"/>
            </a:lvl1pPr>
          </a:lstStyle>
          <a:p>
            <a:fld id="{8ADE3AE8-3DCC-4E92-960B-B432F93CC5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02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 userDrawn="1"/>
        </p:nvSpPr>
        <p:spPr>
          <a:xfrm>
            <a:off x="4137907" y="-38876"/>
            <a:ext cx="26137305" cy="42814145"/>
          </a:xfrm>
          <a:custGeom>
            <a:avLst/>
            <a:gdLst>
              <a:gd name="connsiteX0" fmla="*/ 10231869 w 26137305"/>
              <a:gd name="connsiteY0" fmla="*/ 0 h 42814145"/>
              <a:gd name="connsiteX1" fmla="*/ 18601269 w 26137305"/>
              <a:gd name="connsiteY1" fmla="*/ 14967950 h 42814145"/>
              <a:gd name="connsiteX2" fmla="*/ 25988033 w 26137305"/>
              <a:gd name="connsiteY2" fmla="*/ 8689 h 42814145"/>
              <a:gd name="connsiteX3" fmla="*/ 26137305 w 26137305"/>
              <a:gd name="connsiteY3" fmla="*/ 11012 h 42814145"/>
              <a:gd name="connsiteX4" fmla="*/ 26137305 w 26137305"/>
              <a:gd name="connsiteY4" fmla="*/ 18381791 h 42814145"/>
              <a:gd name="connsiteX5" fmla="*/ 24490773 w 26137305"/>
              <a:gd name="connsiteY5" fmla="*/ 21667809 h 42814145"/>
              <a:gd name="connsiteX6" fmla="*/ 26137305 w 26137305"/>
              <a:gd name="connsiteY6" fmla="*/ 24864171 h 42814145"/>
              <a:gd name="connsiteX7" fmla="*/ 26137305 w 26137305"/>
              <a:gd name="connsiteY7" fmla="*/ 42797185 h 42814145"/>
              <a:gd name="connsiteX8" fmla="*/ 25446453 w 26137305"/>
              <a:gd name="connsiteY8" fmla="*/ 42795289 h 42814145"/>
              <a:gd name="connsiteX9" fmla="*/ 17687393 w 26137305"/>
              <a:gd name="connsiteY9" fmla="*/ 27770693 h 42814145"/>
              <a:gd name="connsiteX10" fmla="*/ 9775238 w 26137305"/>
              <a:gd name="connsiteY10" fmla="*/ 42812097 h 42814145"/>
              <a:gd name="connsiteX11" fmla="*/ 76826 w 26137305"/>
              <a:gd name="connsiteY11" fmla="*/ 42814145 h 42814145"/>
              <a:gd name="connsiteX12" fmla="*/ 11580748 w 26137305"/>
              <a:gd name="connsiteY12" fmla="*/ 20749969 h 42814145"/>
              <a:gd name="connsiteX13" fmla="*/ 0 w 26137305"/>
              <a:gd name="connsiteY13" fmla="*/ 53870 h 42814145"/>
              <a:gd name="connsiteX14" fmla="*/ 10231869 w 26137305"/>
              <a:gd name="connsiteY14" fmla="*/ 0 h 4281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37305" h="42814145">
                <a:moveTo>
                  <a:pt x="10231869" y="0"/>
                </a:moveTo>
                <a:lnTo>
                  <a:pt x="18601269" y="14967950"/>
                </a:lnTo>
                <a:lnTo>
                  <a:pt x="25988033" y="8689"/>
                </a:lnTo>
                <a:lnTo>
                  <a:pt x="26137305" y="11012"/>
                </a:lnTo>
                <a:lnTo>
                  <a:pt x="26137305" y="18381791"/>
                </a:lnTo>
                <a:lnTo>
                  <a:pt x="24490773" y="21667809"/>
                </a:lnTo>
                <a:lnTo>
                  <a:pt x="26137305" y="24864171"/>
                </a:lnTo>
                <a:lnTo>
                  <a:pt x="26137305" y="42797185"/>
                </a:lnTo>
                <a:lnTo>
                  <a:pt x="25446453" y="42795289"/>
                </a:lnTo>
                <a:lnTo>
                  <a:pt x="17687393" y="27770693"/>
                </a:lnTo>
                <a:lnTo>
                  <a:pt x="9775238" y="42812097"/>
                </a:lnTo>
                <a:lnTo>
                  <a:pt x="76826" y="42814145"/>
                </a:lnTo>
                <a:lnTo>
                  <a:pt x="11580748" y="20749969"/>
                </a:lnTo>
                <a:lnTo>
                  <a:pt x="0" y="53870"/>
                </a:lnTo>
                <a:lnTo>
                  <a:pt x="1023186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3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2"/>
          <p:cNvSpPr/>
          <p:nvPr userDrawn="1"/>
        </p:nvSpPr>
        <p:spPr>
          <a:xfrm>
            <a:off x="0" y="41568083"/>
            <a:ext cx="30275213" cy="1205740"/>
          </a:xfrm>
          <a:custGeom>
            <a:avLst/>
            <a:gdLst>
              <a:gd name="connsiteX0" fmla="*/ 0 w 30275213"/>
              <a:gd name="connsiteY0" fmla="*/ 0 h 1229552"/>
              <a:gd name="connsiteX1" fmla="*/ 30275213 w 30275213"/>
              <a:gd name="connsiteY1" fmla="*/ 0 h 1229552"/>
              <a:gd name="connsiteX2" fmla="*/ 30275213 w 30275213"/>
              <a:gd name="connsiteY2" fmla="*/ 1229552 h 1229552"/>
              <a:gd name="connsiteX3" fmla="*/ 0 w 30275213"/>
              <a:gd name="connsiteY3" fmla="*/ 1229552 h 1229552"/>
              <a:gd name="connsiteX4" fmla="*/ 0 w 30275213"/>
              <a:gd name="connsiteY4" fmla="*/ 0 h 1229552"/>
              <a:gd name="connsiteX0" fmla="*/ 0 w 30275213"/>
              <a:gd name="connsiteY0" fmla="*/ 0 h 1229552"/>
              <a:gd name="connsiteX1" fmla="*/ 30275213 w 30275213"/>
              <a:gd name="connsiteY1" fmla="*/ 0 h 1229552"/>
              <a:gd name="connsiteX2" fmla="*/ 30275212 w 30275213"/>
              <a:gd name="connsiteY2" fmla="*/ 1205740 h 1229552"/>
              <a:gd name="connsiteX3" fmla="*/ 0 w 30275213"/>
              <a:gd name="connsiteY3" fmla="*/ 1229552 h 1229552"/>
              <a:gd name="connsiteX4" fmla="*/ 0 w 30275213"/>
              <a:gd name="connsiteY4" fmla="*/ 0 h 1229552"/>
              <a:gd name="connsiteX0" fmla="*/ 0 w 30275213"/>
              <a:gd name="connsiteY0" fmla="*/ 0 h 1205740"/>
              <a:gd name="connsiteX1" fmla="*/ 30275213 w 30275213"/>
              <a:gd name="connsiteY1" fmla="*/ 0 h 1205740"/>
              <a:gd name="connsiteX2" fmla="*/ 30275212 w 30275213"/>
              <a:gd name="connsiteY2" fmla="*/ 1205740 h 1205740"/>
              <a:gd name="connsiteX3" fmla="*/ 0 w 30275213"/>
              <a:gd name="connsiteY3" fmla="*/ 1205739 h 1205740"/>
              <a:gd name="connsiteX4" fmla="*/ 0 w 30275213"/>
              <a:gd name="connsiteY4" fmla="*/ 0 h 1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5213" h="1205740">
                <a:moveTo>
                  <a:pt x="0" y="0"/>
                </a:moveTo>
                <a:lnTo>
                  <a:pt x="30275213" y="0"/>
                </a:lnTo>
                <a:cubicBezTo>
                  <a:pt x="30275213" y="401913"/>
                  <a:pt x="30275212" y="803827"/>
                  <a:pt x="30275212" y="1205740"/>
                </a:cubicBezTo>
                <a:lnTo>
                  <a:pt x="0" y="1205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 userDrawn="1"/>
        </p:nvSpPr>
        <p:spPr>
          <a:xfrm flipH="1">
            <a:off x="28966590" y="41568081"/>
            <a:ext cx="1307663" cy="1199168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29069501 w 30275212"/>
              <a:gd name="connsiteY1" fmla="*/ 3571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247155 w 30275212"/>
              <a:gd name="connsiteY8" fmla="*/ 0 h 1123944"/>
              <a:gd name="connsiteX9" fmla="*/ 1152250 w 30275212"/>
              <a:gd name="connsiteY9" fmla="*/ 209796 h 1123944"/>
              <a:gd name="connsiteX10" fmla="*/ 877328 w 30275212"/>
              <a:gd name="connsiteY10" fmla="*/ 935720 h 1123944"/>
              <a:gd name="connsiteX11" fmla="*/ 825785 w 30275212"/>
              <a:gd name="connsiteY11" fmla="*/ 1123944 h 1123944"/>
              <a:gd name="connsiteX12" fmla="*/ 0 w 30275212"/>
              <a:gd name="connsiteY12" fmla="*/ 1123944 h 1123944"/>
              <a:gd name="connsiteX13" fmla="*/ 0 w 30275212"/>
              <a:gd name="connsiteY13" fmla="*/ 0 h 1123944"/>
              <a:gd name="connsiteX0" fmla="*/ 20220360 w 29069501"/>
              <a:gd name="connsiteY0" fmla="*/ 0 h 1159654"/>
              <a:gd name="connsiteX1" fmla="*/ 29069501 w 29069501"/>
              <a:gd name="connsiteY1" fmla="*/ 35710 h 1159654"/>
              <a:gd name="connsiteX2" fmla="*/ 29032965 w 29069501"/>
              <a:gd name="connsiteY2" fmla="*/ 1159654 h 1159654"/>
              <a:gd name="connsiteX3" fmla="*/ 20668580 w 29069501"/>
              <a:gd name="connsiteY3" fmla="*/ 1123944 h 1159654"/>
              <a:gd name="connsiteX4" fmla="*/ 20660316 w 29069501"/>
              <a:gd name="connsiteY4" fmla="*/ 1098744 h 1159654"/>
              <a:gd name="connsiteX5" fmla="*/ 20449400 w 29069501"/>
              <a:gd name="connsiteY5" fmla="*/ 537744 h 1159654"/>
              <a:gd name="connsiteX6" fmla="*/ 20220360 w 29069501"/>
              <a:gd name="connsiteY6" fmla="*/ 0 h 1159654"/>
              <a:gd name="connsiteX7" fmla="*/ 0 w 29069501"/>
              <a:gd name="connsiteY7" fmla="*/ 0 h 1159654"/>
              <a:gd name="connsiteX8" fmla="*/ 1247155 w 29069501"/>
              <a:gd name="connsiteY8" fmla="*/ 0 h 1159654"/>
              <a:gd name="connsiteX9" fmla="*/ 1152250 w 29069501"/>
              <a:gd name="connsiteY9" fmla="*/ 209796 h 1159654"/>
              <a:gd name="connsiteX10" fmla="*/ 877328 w 29069501"/>
              <a:gd name="connsiteY10" fmla="*/ 935720 h 1159654"/>
              <a:gd name="connsiteX11" fmla="*/ 825785 w 29069501"/>
              <a:gd name="connsiteY11" fmla="*/ 1123944 h 1159654"/>
              <a:gd name="connsiteX12" fmla="*/ 0 w 29069501"/>
              <a:gd name="connsiteY12" fmla="*/ 1123944 h 1159654"/>
              <a:gd name="connsiteX13" fmla="*/ 0 w 29069501"/>
              <a:gd name="connsiteY13" fmla="*/ 0 h 1159654"/>
              <a:gd name="connsiteX0" fmla="*/ 20220360 w 29069499"/>
              <a:gd name="connsiteY0" fmla="*/ 0 h 1159654"/>
              <a:gd name="connsiteX1" fmla="*/ 29069499 w 29069499"/>
              <a:gd name="connsiteY1" fmla="*/ 35710 h 1159654"/>
              <a:gd name="connsiteX2" fmla="*/ 29032965 w 29069499"/>
              <a:gd name="connsiteY2" fmla="*/ 1159654 h 1159654"/>
              <a:gd name="connsiteX3" fmla="*/ 20668580 w 29069499"/>
              <a:gd name="connsiteY3" fmla="*/ 1123944 h 1159654"/>
              <a:gd name="connsiteX4" fmla="*/ 20660316 w 29069499"/>
              <a:gd name="connsiteY4" fmla="*/ 1098744 h 1159654"/>
              <a:gd name="connsiteX5" fmla="*/ 20449400 w 29069499"/>
              <a:gd name="connsiteY5" fmla="*/ 537744 h 1159654"/>
              <a:gd name="connsiteX6" fmla="*/ 20220360 w 29069499"/>
              <a:gd name="connsiteY6" fmla="*/ 0 h 1159654"/>
              <a:gd name="connsiteX7" fmla="*/ 0 w 29069499"/>
              <a:gd name="connsiteY7" fmla="*/ 0 h 1159654"/>
              <a:gd name="connsiteX8" fmla="*/ 1247155 w 29069499"/>
              <a:gd name="connsiteY8" fmla="*/ 0 h 1159654"/>
              <a:gd name="connsiteX9" fmla="*/ 1152250 w 29069499"/>
              <a:gd name="connsiteY9" fmla="*/ 209796 h 1159654"/>
              <a:gd name="connsiteX10" fmla="*/ 877328 w 29069499"/>
              <a:gd name="connsiteY10" fmla="*/ 935720 h 1159654"/>
              <a:gd name="connsiteX11" fmla="*/ 825785 w 29069499"/>
              <a:gd name="connsiteY11" fmla="*/ 1123944 h 1159654"/>
              <a:gd name="connsiteX12" fmla="*/ 0 w 29069499"/>
              <a:gd name="connsiteY12" fmla="*/ 1123944 h 1159654"/>
              <a:gd name="connsiteX13" fmla="*/ 0 w 29069499"/>
              <a:gd name="connsiteY13" fmla="*/ 0 h 1159654"/>
              <a:gd name="connsiteX0" fmla="*/ 20220360 w 29032965"/>
              <a:gd name="connsiteY0" fmla="*/ 0 h 1159654"/>
              <a:gd name="connsiteX1" fmla="*/ 29028397 w 29032965"/>
              <a:gd name="connsiteY1" fmla="*/ 11159 h 1159654"/>
              <a:gd name="connsiteX2" fmla="*/ 29032965 w 29032965"/>
              <a:gd name="connsiteY2" fmla="*/ 1159654 h 1159654"/>
              <a:gd name="connsiteX3" fmla="*/ 20668580 w 29032965"/>
              <a:gd name="connsiteY3" fmla="*/ 1123944 h 1159654"/>
              <a:gd name="connsiteX4" fmla="*/ 20660316 w 29032965"/>
              <a:gd name="connsiteY4" fmla="*/ 1098744 h 1159654"/>
              <a:gd name="connsiteX5" fmla="*/ 20449400 w 29032965"/>
              <a:gd name="connsiteY5" fmla="*/ 537744 h 1159654"/>
              <a:gd name="connsiteX6" fmla="*/ 20220360 w 29032965"/>
              <a:gd name="connsiteY6" fmla="*/ 0 h 1159654"/>
              <a:gd name="connsiteX7" fmla="*/ 0 w 29032965"/>
              <a:gd name="connsiteY7" fmla="*/ 0 h 1159654"/>
              <a:gd name="connsiteX8" fmla="*/ 1247155 w 29032965"/>
              <a:gd name="connsiteY8" fmla="*/ 0 h 1159654"/>
              <a:gd name="connsiteX9" fmla="*/ 1152250 w 29032965"/>
              <a:gd name="connsiteY9" fmla="*/ 209796 h 1159654"/>
              <a:gd name="connsiteX10" fmla="*/ 877328 w 29032965"/>
              <a:gd name="connsiteY10" fmla="*/ 935720 h 1159654"/>
              <a:gd name="connsiteX11" fmla="*/ 825785 w 29032965"/>
              <a:gd name="connsiteY11" fmla="*/ 1123944 h 1159654"/>
              <a:gd name="connsiteX12" fmla="*/ 0 w 29032965"/>
              <a:gd name="connsiteY12" fmla="*/ 1123944 h 1159654"/>
              <a:gd name="connsiteX13" fmla="*/ 0 w 29032965"/>
              <a:gd name="connsiteY13" fmla="*/ 0 h 1159654"/>
              <a:gd name="connsiteX0" fmla="*/ 20220360 w 29032965"/>
              <a:gd name="connsiteY0" fmla="*/ 11160 h 1170814"/>
              <a:gd name="connsiteX1" fmla="*/ 29028396 w 29032965"/>
              <a:gd name="connsiteY1" fmla="*/ 0 h 1170814"/>
              <a:gd name="connsiteX2" fmla="*/ 29032965 w 29032965"/>
              <a:gd name="connsiteY2" fmla="*/ 1170814 h 1170814"/>
              <a:gd name="connsiteX3" fmla="*/ 20668580 w 29032965"/>
              <a:gd name="connsiteY3" fmla="*/ 1135104 h 1170814"/>
              <a:gd name="connsiteX4" fmla="*/ 20660316 w 29032965"/>
              <a:gd name="connsiteY4" fmla="*/ 1109904 h 1170814"/>
              <a:gd name="connsiteX5" fmla="*/ 20449400 w 29032965"/>
              <a:gd name="connsiteY5" fmla="*/ 548904 h 1170814"/>
              <a:gd name="connsiteX6" fmla="*/ 20220360 w 29032965"/>
              <a:gd name="connsiteY6" fmla="*/ 11160 h 1170814"/>
              <a:gd name="connsiteX7" fmla="*/ 0 w 29032965"/>
              <a:gd name="connsiteY7" fmla="*/ 11160 h 1170814"/>
              <a:gd name="connsiteX8" fmla="*/ 1247155 w 29032965"/>
              <a:gd name="connsiteY8" fmla="*/ 11160 h 1170814"/>
              <a:gd name="connsiteX9" fmla="*/ 1152250 w 29032965"/>
              <a:gd name="connsiteY9" fmla="*/ 220956 h 1170814"/>
              <a:gd name="connsiteX10" fmla="*/ 877328 w 29032965"/>
              <a:gd name="connsiteY10" fmla="*/ 946880 h 1170814"/>
              <a:gd name="connsiteX11" fmla="*/ 825785 w 29032965"/>
              <a:gd name="connsiteY11" fmla="*/ 1135104 h 1170814"/>
              <a:gd name="connsiteX12" fmla="*/ 0 w 29032965"/>
              <a:gd name="connsiteY12" fmla="*/ 1135104 h 1170814"/>
              <a:gd name="connsiteX13" fmla="*/ 0 w 29032965"/>
              <a:gd name="connsiteY13" fmla="*/ 11160 h 1170814"/>
              <a:gd name="connsiteX0" fmla="*/ 20220360 w 29028598"/>
              <a:gd name="connsiteY0" fmla="*/ 11160 h 1148495"/>
              <a:gd name="connsiteX1" fmla="*/ 29028396 w 29028598"/>
              <a:gd name="connsiteY1" fmla="*/ 0 h 1148495"/>
              <a:gd name="connsiteX2" fmla="*/ 29023830 w 29028598"/>
              <a:gd name="connsiteY2" fmla="*/ 1148495 h 1148495"/>
              <a:gd name="connsiteX3" fmla="*/ 20668580 w 29028598"/>
              <a:gd name="connsiteY3" fmla="*/ 1135104 h 1148495"/>
              <a:gd name="connsiteX4" fmla="*/ 20660316 w 29028598"/>
              <a:gd name="connsiteY4" fmla="*/ 1109904 h 1148495"/>
              <a:gd name="connsiteX5" fmla="*/ 20449400 w 29028598"/>
              <a:gd name="connsiteY5" fmla="*/ 548904 h 1148495"/>
              <a:gd name="connsiteX6" fmla="*/ 20220360 w 29028598"/>
              <a:gd name="connsiteY6" fmla="*/ 11160 h 1148495"/>
              <a:gd name="connsiteX7" fmla="*/ 0 w 29028598"/>
              <a:gd name="connsiteY7" fmla="*/ 11160 h 1148495"/>
              <a:gd name="connsiteX8" fmla="*/ 1247155 w 29028598"/>
              <a:gd name="connsiteY8" fmla="*/ 11160 h 1148495"/>
              <a:gd name="connsiteX9" fmla="*/ 1152250 w 29028598"/>
              <a:gd name="connsiteY9" fmla="*/ 220956 h 1148495"/>
              <a:gd name="connsiteX10" fmla="*/ 877328 w 29028598"/>
              <a:gd name="connsiteY10" fmla="*/ 946880 h 1148495"/>
              <a:gd name="connsiteX11" fmla="*/ 825785 w 29028598"/>
              <a:gd name="connsiteY11" fmla="*/ 1135104 h 1148495"/>
              <a:gd name="connsiteX12" fmla="*/ 0 w 29028598"/>
              <a:gd name="connsiteY12" fmla="*/ 1135104 h 1148495"/>
              <a:gd name="connsiteX13" fmla="*/ 0 w 29028598"/>
              <a:gd name="connsiteY13" fmla="*/ 11160 h 1148495"/>
              <a:gd name="connsiteX0" fmla="*/ 20220360 w 29030680"/>
              <a:gd name="connsiteY0" fmla="*/ 11160 h 1135104"/>
              <a:gd name="connsiteX1" fmla="*/ 29028396 w 29030680"/>
              <a:gd name="connsiteY1" fmla="*/ 0 h 1135104"/>
              <a:gd name="connsiteX2" fmla="*/ 29030680 w 29030680"/>
              <a:gd name="connsiteY2" fmla="*/ 1135103 h 1135104"/>
              <a:gd name="connsiteX3" fmla="*/ 20668580 w 29030680"/>
              <a:gd name="connsiteY3" fmla="*/ 1135104 h 1135104"/>
              <a:gd name="connsiteX4" fmla="*/ 20660316 w 29030680"/>
              <a:gd name="connsiteY4" fmla="*/ 1109904 h 1135104"/>
              <a:gd name="connsiteX5" fmla="*/ 20449400 w 29030680"/>
              <a:gd name="connsiteY5" fmla="*/ 548904 h 1135104"/>
              <a:gd name="connsiteX6" fmla="*/ 20220360 w 29030680"/>
              <a:gd name="connsiteY6" fmla="*/ 11160 h 1135104"/>
              <a:gd name="connsiteX7" fmla="*/ 0 w 29030680"/>
              <a:gd name="connsiteY7" fmla="*/ 11160 h 1135104"/>
              <a:gd name="connsiteX8" fmla="*/ 1247155 w 29030680"/>
              <a:gd name="connsiteY8" fmla="*/ 11160 h 1135104"/>
              <a:gd name="connsiteX9" fmla="*/ 1152250 w 29030680"/>
              <a:gd name="connsiteY9" fmla="*/ 220956 h 1135104"/>
              <a:gd name="connsiteX10" fmla="*/ 877328 w 29030680"/>
              <a:gd name="connsiteY10" fmla="*/ 946880 h 1135104"/>
              <a:gd name="connsiteX11" fmla="*/ 825785 w 29030680"/>
              <a:gd name="connsiteY11" fmla="*/ 1135104 h 1135104"/>
              <a:gd name="connsiteX12" fmla="*/ 0 w 29030680"/>
              <a:gd name="connsiteY12" fmla="*/ 1135104 h 1135104"/>
              <a:gd name="connsiteX13" fmla="*/ 0 w 29030680"/>
              <a:gd name="connsiteY13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1152250 w 29031118"/>
              <a:gd name="connsiteY9" fmla="*/ 220956 h 1135104"/>
              <a:gd name="connsiteX10" fmla="*/ 877328 w 29031118"/>
              <a:gd name="connsiteY10" fmla="*/ 946880 h 1135104"/>
              <a:gd name="connsiteX11" fmla="*/ 825785 w 29031118"/>
              <a:gd name="connsiteY11" fmla="*/ 1135104 h 1135104"/>
              <a:gd name="connsiteX12" fmla="*/ 0 w 29031118"/>
              <a:gd name="connsiteY12" fmla="*/ 1135104 h 1135104"/>
              <a:gd name="connsiteX13" fmla="*/ 0 w 29031118"/>
              <a:gd name="connsiteY13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1152250 w 29031118"/>
              <a:gd name="connsiteY9" fmla="*/ 220956 h 1135104"/>
              <a:gd name="connsiteX10" fmla="*/ 825785 w 29031118"/>
              <a:gd name="connsiteY10" fmla="*/ 1135104 h 1135104"/>
              <a:gd name="connsiteX11" fmla="*/ 0 w 29031118"/>
              <a:gd name="connsiteY11" fmla="*/ 1135104 h 1135104"/>
              <a:gd name="connsiteX12" fmla="*/ 0 w 29031118"/>
              <a:gd name="connsiteY12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825785 w 29031118"/>
              <a:gd name="connsiteY9" fmla="*/ 1135104 h 1135104"/>
              <a:gd name="connsiteX10" fmla="*/ 0 w 29031118"/>
              <a:gd name="connsiteY10" fmla="*/ 1135104 h 1135104"/>
              <a:gd name="connsiteX11" fmla="*/ 0 w 29031118"/>
              <a:gd name="connsiteY11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54006 w 29031118"/>
              <a:gd name="connsiteY8" fmla="*/ 15623 h 1135104"/>
              <a:gd name="connsiteX9" fmla="*/ 825785 w 29031118"/>
              <a:gd name="connsiteY9" fmla="*/ 1135104 h 1135104"/>
              <a:gd name="connsiteX10" fmla="*/ 0 w 29031118"/>
              <a:gd name="connsiteY10" fmla="*/ 1135104 h 1135104"/>
              <a:gd name="connsiteX11" fmla="*/ 0 w 29031118"/>
              <a:gd name="connsiteY11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220360 w 29031118"/>
              <a:gd name="connsiteY5" fmla="*/ 11160 h 1135104"/>
              <a:gd name="connsiteX6" fmla="*/ 0 w 29031118"/>
              <a:gd name="connsiteY6" fmla="*/ 11160 h 1135104"/>
              <a:gd name="connsiteX7" fmla="*/ 1254006 w 29031118"/>
              <a:gd name="connsiteY7" fmla="*/ 15623 h 1135104"/>
              <a:gd name="connsiteX8" fmla="*/ 825785 w 29031118"/>
              <a:gd name="connsiteY8" fmla="*/ 1135104 h 1135104"/>
              <a:gd name="connsiteX9" fmla="*/ 0 w 29031118"/>
              <a:gd name="connsiteY9" fmla="*/ 1135104 h 1135104"/>
              <a:gd name="connsiteX10" fmla="*/ 0 w 29031118"/>
              <a:gd name="connsiteY10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220360 w 29031118"/>
              <a:gd name="connsiteY4" fmla="*/ 11160 h 1135104"/>
              <a:gd name="connsiteX5" fmla="*/ 0 w 29031118"/>
              <a:gd name="connsiteY5" fmla="*/ 11160 h 1135104"/>
              <a:gd name="connsiteX6" fmla="*/ 1254006 w 29031118"/>
              <a:gd name="connsiteY6" fmla="*/ 15623 h 1135104"/>
              <a:gd name="connsiteX7" fmla="*/ 825785 w 29031118"/>
              <a:gd name="connsiteY7" fmla="*/ 1135104 h 1135104"/>
              <a:gd name="connsiteX8" fmla="*/ 0 w 29031118"/>
              <a:gd name="connsiteY8" fmla="*/ 1135104 h 1135104"/>
              <a:gd name="connsiteX9" fmla="*/ 0 w 29031118"/>
              <a:gd name="connsiteY9" fmla="*/ 11160 h 1135104"/>
              <a:gd name="connsiteX0" fmla="*/ 20220360 w 29030680"/>
              <a:gd name="connsiteY0" fmla="*/ 0 h 1123944"/>
              <a:gd name="connsiteX1" fmla="*/ 29030680 w 29030680"/>
              <a:gd name="connsiteY1" fmla="*/ 1123943 h 1123944"/>
              <a:gd name="connsiteX2" fmla="*/ 20668580 w 29030680"/>
              <a:gd name="connsiteY2" fmla="*/ 1123944 h 1123944"/>
              <a:gd name="connsiteX3" fmla="*/ 20220360 w 29030680"/>
              <a:gd name="connsiteY3" fmla="*/ 0 h 1123944"/>
              <a:gd name="connsiteX4" fmla="*/ 0 w 29030680"/>
              <a:gd name="connsiteY4" fmla="*/ 0 h 1123944"/>
              <a:gd name="connsiteX5" fmla="*/ 1254006 w 29030680"/>
              <a:gd name="connsiteY5" fmla="*/ 4463 h 1123944"/>
              <a:gd name="connsiteX6" fmla="*/ 825785 w 29030680"/>
              <a:gd name="connsiteY6" fmla="*/ 1123944 h 1123944"/>
              <a:gd name="connsiteX7" fmla="*/ 0 w 29030680"/>
              <a:gd name="connsiteY7" fmla="*/ 1123944 h 1123944"/>
              <a:gd name="connsiteX8" fmla="*/ 0 w 29030680"/>
              <a:gd name="connsiteY8" fmla="*/ 0 h 1123944"/>
              <a:gd name="connsiteX0" fmla="*/ 20220360 w 20668580"/>
              <a:gd name="connsiteY0" fmla="*/ 0 h 1123944"/>
              <a:gd name="connsiteX1" fmla="*/ 20668580 w 20668580"/>
              <a:gd name="connsiteY1" fmla="*/ 1123944 h 1123944"/>
              <a:gd name="connsiteX2" fmla="*/ 20220360 w 20668580"/>
              <a:gd name="connsiteY2" fmla="*/ 0 h 1123944"/>
              <a:gd name="connsiteX3" fmla="*/ 0 w 20668580"/>
              <a:gd name="connsiteY3" fmla="*/ 0 h 1123944"/>
              <a:gd name="connsiteX4" fmla="*/ 1254006 w 20668580"/>
              <a:gd name="connsiteY4" fmla="*/ 4463 h 1123944"/>
              <a:gd name="connsiteX5" fmla="*/ 825785 w 20668580"/>
              <a:gd name="connsiteY5" fmla="*/ 1123944 h 1123944"/>
              <a:gd name="connsiteX6" fmla="*/ 0 w 20668580"/>
              <a:gd name="connsiteY6" fmla="*/ 1123944 h 1123944"/>
              <a:gd name="connsiteX7" fmla="*/ 0 w 20668580"/>
              <a:gd name="connsiteY7" fmla="*/ 0 h 1123944"/>
              <a:gd name="connsiteX0" fmla="*/ 0 w 1254006"/>
              <a:gd name="connsiteY0" fmla="*/ 0 h 1123944"/>
              <a:gd name="connsiteX1" fmla="*/ 1254006 w 1254006"/>
              <a:gd name="connsiteY1" fmla="*/ 4463 h 1123944"/>
              <a:gd name="connsiteX2" fmla="*/ 825785 w 1254006"/>
              <a:gd name="connsiteY2" fmla="*/ 1123944 h 1123944"/>
              <a:gd name="connsiteX3" fmla="*/ 0 w 1254006"/>
              <a:gd name="connsiteY3" fmla="*/ 1123944 h 1123944"/>
              <a:gd name="connsiteX4" fmla="*/ 0 w 1254006"/>
              <a:gd name="connsiteY4" fmla="*/ 0 h 1123944"/>
              <a:gd name="connsiteX0" fmla="*/ 0 w 1254006"/>
              <a:gd name="connsiteY0" fmla="*/ 0 h 1123944"/>
              <a:gd name="connsiteX1" fmla="*/ 1254006 w 1254006"/>
              <a:gd name="connsiteY1" fmla="*/ 4463 h 1123944"/>
              <a:gd name="connsiteX2" fmla="*/ 670504 w 1254006"/>
              <a:gd name="connsiteY2" fmla="*/ 1119481 h 1123944"/>
              <a:gd name="connsiteX3" fmla="*/ 0 w 1254006"/>
              <a:gd name="connsiteY3" fmla="*/ 1123944 h 1123944"/>
              <a:gd name="connsiteX4" fmla="*/ 0 w 1254006"/>
              <a:gd name="connsiteY4" fmla="*/ 0 h 1123944"/>
              <a:gd name="connsiteX0" fmla="*/ 0 w 1281409"/>
              <a:gd name="connsiteY0" fmla="*/ 0 h 1123944"/>
              <a:gd name="connsiteX1" fmla="*/ 1281409 w 1281409"/>
              <a:gd name="connsiteY1" fmla="*/ 4463 h 1123944"/>
              <a:gd name="connsiteX2" fmla="*/ 670504 w 1281409"/>
              <a:gd name="connsiteY2" fmla="*/ 1119481 h 1123944"/>
              <a:gd name="connsiteX3" fmla="*/ 0 w 1281409"/>
              <a:gd name="connsiteY3" fmla="*/ 1123944 h 1123944"/>
              <a:gd name="connsiteX4" fmla="*/ 0 w 1281409"/>
              <a:gd name="connsiteY4" fmla="*/ 0 h 1123944"/>
              <a:gd name="connsiteX0" fmla="*/ 0 w 1276841"/>
              <a:gd name="connsiteY0" fmla="*/ 1 h 1123945"/>
              <a:gd name="connsiteX1" fmla="*/ 1276841 w 1276841"/>
              <a:gd name="connsiteY1" fmla="*/ 0 h 1123945"/>
              <a:gd name="connsiteX2" fmla="*/ 670504 w 1276841"/>
              <a:gd name="connsiteY2" fmla="*/ 1119482 h 1123945"/>
              <a:gd name="connsiteX3" fmla="*/ 0 w 1276841"/>
              <a:gd name="connsiteY3" fmla="*/ 1123945 h 1123945"/>
              <a:gd name="connsiteX4" fmla="*/ 0 w 1276841"/>
              <a:gd name="connsiteY4" fmla="*/ 1 h 1123945"/>
              <a:gd name="connsiteX0" fmla="*/ 0 w 1263140"/>
              <a:gd name="connsiteY0" fmla="*/ 1 h 1123945"/>
              <a:gd name="connsiteX1" fmla="*/ 1263140 w 1263140"/>
              <a:gd name="connsiteY1" fmla="*/ 0 h 1123945"/>
              <a:gd name="connsiteX2" fmla="*/ 670504 w 1263140"/>
              <a:gd name="connsiteY2" fmla="*/ 1119482 h 1123945"/>
              <a:gd name="connsiteX3" fmla="*/ 0 w 1263140"/>
              <a:gd name="connsiteY3" fmla="*/ 1123945 h 1123945"/>
              <a:gd name="connsiteX4" fmla="*/ 0 w 1263140"/>
              <a:gd name="connsiteY4" fmla="*/ 1 h 1123945"/>
              <a:gd name="connsiteX0" fmla="*/ 0 w 1254006"/>
              <a:gd name="connsiteY0" fmla="*/ 1 h 1123945"/>
              <a:gd name="connsiteX1" fmla="*/ 1254006 w 1254006"/>
              <a:gd name="connsiteY1" fmla="*/ 0 h 1123945"/>
              <a:gd name="connsiteX2" fmla="*/ 670504 w 1254006"/>
              <a:gd name="connsiteY2" fmla="*/ 1119482 h 1123945"/>
              <a:gd name="connsiteX3" fmla="*/ 0 w 1254006"/>
              <a:gd name="connsiteY3" fmla="*/ 1123945 h 1123945"/>
              <a:gd name="connsiteX4" fmla="*/ 0 w 1254006"/>
              <a:gd name="connsiteY4" fmla="*/ 1 h 11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06" h="1123945">
                <a:moveTo>
                  <a:pt x="0" y="1"/>
                </a:moveTo>
                <a:lnTo>
                  <a:pt x="1254006" y="0"/>
                </a:lnTo>
                <a:lnTo>
                  <a:pt x="670504" y="1119482"/>
                </a:lnTo>
                <a:lnTo>
                  <a:pt x="0" y="1123945"/>
                </a:lnTo>
                <a:lnTo>
                  <a:pt x="0" y="1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 userDrawn="1"/>
        </p:nvSpPr>
        <p:spPr>
          <a:xfrm flipH="1">
            <a:off x="419100" y="41568083"/>
            <a:ext cx="10054852" cy="1199167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12" fmla="*/ 0 w 30275212"/>
              <a:gd name="connsiteY12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11" fmla="*/ 0 w 30275212"/>
              <a:gd name="connsiteY11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0 w 30275212"/>
              <a:gd name="connsiteY9" fmla="*/ 1123944 h 1123944"/>
              <a:gd name="connsiteX0" fmla="*/ 0 w 10054852"/>
              <a:gd name="connsiteY0" fmla="*/ 0 h 1123944"/>
              <a:gd name="connsiteX1" fmla="*/ 10054852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4852" h="1123944">
                <a:moveTo>
                  <a:pt x="0" y="0"/>
                </a:moveTo>
                <a:lnTo>
                  <a:pt x="10054852" y="0"/>
                </a:lnTo>
                <a:lnTo>
                  <a:pt x="10054852" y="1123944"/>
                </a:lnTo>
                <a:lnTo>
                  <a:pt x="448220" y="1123944"/>
                </a:lnTo>
                <a:lnTo>
                  <a:pt x="439956" y="1098744"/>
                </a:lnTo>
                <a:cubicBezTo>
                  <a:pt x="373336" y="909344"/>
                  <a:pt x="302994" y="722296"/>
                  <a:pt x="229040" y="537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7AAA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 userDrawn="1"/>
        </p:nvSpPr>
        <p:spPr>
          <a:xfrm flipH="1">
            <a:off x="-1569" y="41568450"/>
            <a:ext cx="9416677" cy="1198800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12" fmla="*/ 0 w 30275212"/>
              <a:gd name="connsiteY12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11" fmla="*/ 0 w 30275212"/>
              <a:gd name="connsiteY11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0 w 30275212"/>
              <a:gd name="connsiteY9" fmla="*/ 1123944 h 1123944"/>
              <a:gd name="connsiteX0" fmla="*/ 0 w 10054852"/>
              <a:gd name="connsiteY0" fmla="*/ 0 h 1123944"/>
              <a:gd name="connsiteX1" fmla="*/ 10054852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  <a:gd name="connsiteX0" fmla="*/ 0 w 10054852"/>
              <a:gd name="connsiteY0" fmla="*/ 0 h 1123944"/>
              <a:gd name="connsiteX1" fmla="*/ 9416677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  <a:gd name="connsiteX0" fmla="*/ 0 w 9416677"/>
              <a:gd name="connsiteY0" fmla="*/ 0 h 1141799"/>
              <a:gd name="connsiteX1" fmla="*/ 9416677 w 9416677"/>
              <a:gd name="connsiteY1" fmla="*/ 0 h 1141799"/>
              <a:gd name="connsiteX2" fmla="*/ 9411914 w 9416677"/>
              <a:gd name="connsiteY2" fmla="*/ 1141799 h 1141799"/>
              <a:gd name="connsiteX3" fmla="*/ 448220 w 9416677"/>
              <a:gd name="connsiteY3" fmla="*/ 1123944 h 1141799"/>
              <a:gd name="connsiteX4" fmla="*/ 439956 w 9416677"/>
              <a:gd name="connsiteY4" fmla="*/ 1098744 h 1141799"/>
              <a:gd name="connsiteX5" fmla="*/ 229040 w 9416677"/>
              <a:gd name="connsiteY5" fmla="*/ 537744 h 1141799"/>
              <a:gd name="connsiteX6" fmla="*/ 0 w 9416677"/>
              <a:gd name="connsiteY6" fmla="*/ 0 h 1141799"/>
              <a:gd name="connsiteX0" fmla="*/ 0 w 9416677"/>
              <a:gd name="connsiteY0" fmla="*/ 0 h 1123944"/>
              <a:gd name="connsiteX1" fmla="*/ 9416677 w 9416677"/>
              <a:gd name="connsiteY1" fmla="*/ 0 h 1123944"/>
              <a:gd name="connsiteX2" fmla="*/ 9407152 w 9416677"/>
              <a:gd name="connsiteY2" fmla="*/ 1115016 h 1123944"/>
              <a:gd name="connsiteX3" fmla="*/ 448220 w 9416677"/>
              <a:gd name="connsiteY3" fmla="*/ 1123944 h 1123944"/>
              <a:gd name="connsiteX4" fmla="*/ 439956 w 9416677"/>
              <a:gd name="connsiteY4" fmla="*/ 1098744 h 1123944"/>
              <a:gd name="connsiteX5" fmla="*/ 229040 w 9416677"/>
              <a:gd name="connsiteY5" fmla="*/ 537744 h 1123944"/>
              <a:gd name="connsiteX6" fmla="*/ 0 w 9416677"/>
              <a:gd name="connsiteY6" fmla="*/ 0 h 1123944"/>
              <a:gd name="connsiteX0" fmla="*/ 0 w 9416677"/>
              <a:gd name="connsiteY0" fmla="*/ 0 h 1115016"/>
              <a:gd name="connsiteX1" fmla="*/ 9416677 w 9416677"/>
              <a:gd name="connsiteY1" fmla="*/ 0 h 1115016"/>
              <a:gd name="connsiteX2" fmla="*/ 9407152 w 9416677"/>
              <a:gd name="connsiteY2" fmla="*/ 1115016 h 1115016"/>
              <a:gd name="connsiteX3" fmla="*/ 439956 w 9416677"/>
              <a:gd name="connsiteY3" fmla="*/ 1098744 h 1115016"/>
              <a:gd name="connsiteX4" fmla="*/ 229040 w 9416677"/>
              <a:gd name="connsiteY4" fmla="*/ 537744 h 1115016"/>
              <a:gd name="connsiteX5" fmla="*/ 0 w 9416677"/>
              <a:gd name="connsiteY5" fmla="*/ 0 h 1115016"/>
              <a:gd name="connsiteX0" fmla="*/ 948812 w 10365489"/>
              <a:gd name="connsiteY0" fmla="*/ 0 h 1115016"/>
              <a:gd name="connsiteX1" fmla="*/ 10365489 w 10365489"/>
              <a:gd name="connsiteY1" fmla="*/ 0 h 1115016"/>
              <a:gd name="connsiteX2" fmla="*/ 10355964 w 10365489"/>
              <a:gd name="connsiteY2" fmla="*/ 1115016 h 1115016"/>
              <a:gd name="connsiteX3" fmla="*/ 1388768 w 10365489"/>
              <a:gd name="connsiteY3" fmla="*/ 1098744 h 1115016"/>
              <a:gd name="connsiteX4" fmla="*/ 948812 w 10365489"/>
              <a:gd name="connsiteY4" fmla="*/ 0 h 1115016"/>
              <a:gd name="connsiteX0" fmla="*/ 946896 w 10363573"/>
              <a:gd name="connsiteY0" fmla="*/ 0 h 1125527"/>
              <a:gd name="connsiteX1" fmla="*/ 10363573 w 10363573"/>
              <a:gd name="connsiteY1" fmla="*/ 0 h 1125527"/>
              <a:gd name="connsiteX2" fmla="*/ 10354048 w 10363573"/>
              <a:gd name="connsiteY2" fmla="*/ 1115016 h 1125527"/>
              <a:gd name="connsiteX3" fmla="*/ 1391615 w 10363573"/>
              <a:gd name="connsiteY3" fmla="*/ 1125527 h 1125527"/>
              <a:gd name="connsiteX4" fmla="*/ 946896 w 10363573"/>
              <a:gd name="connsiteY4" fmla="*/ 0 h 1125527"/>
              <a:gd name="connsiteX0" fmla="*/ 946896 w 10363573"/>
              <a:gd name="connsiteY0" fmla="*/ 0 h 1125527"/>
              <a:gd name="connsiteX1" fmla="*/ 10363573 w 10363573"/>
              <a:gd name="connsiteY1" fmla="*/ 0 h 1125527"/>
              <a:gd name="connsiteX2" fmla="*/ 10354048 w 10363573"/>
              <a:gd name="connsiteY2" fmla="*/ 1115016 h 1125527"/>
              <a:gd name="connsiteX3" fmla="*/ 1391615 w 10363573"/>
              <a:gd name="connsiteY3" fmla="*/ 1125527 h 1125527"/>
              <a:gd name="connsiteX4" fmla="*/ 946896 w 10363573"/>
              <a:gd name="connsiteY4" fmla="*/ 0 h 1125527"/>
              <a:gd name="connsiteX0" fmla="*/ 605787 w 10022464"/>
              <a:gd name="connsiteY0" fmla="*/ 0 h 1125527"/>
              <a:gd name="connsiteX1" fmla="*/ 10022464 w 10022464"/>
              <a:gd name="connsiteY1" fmla="*/ 0 h 1125527"/>
              <a:gd name="connsiteX2" fmla="*/ 10012939 w 10022464"/>
              <a:gd name="connsiteY2" fmla="*/ 1115016 h 1125527"/>
              <a:gd name="connsiteX3" fmla="*/ 1050506 w 10022464"/>
              <a:gd name="connsiteY3" fmla="*/ 1125527 h 1125527"/>
              <a:gd name="connsiteX4" fmla="*/ 605787 w 10022464"/>
              <a:gd name="connsiteY4" fmla="*/ 0 h 1125527"/>
              <a:gd name="connsiteX0" fmla="*/ 0 w 9416677"/>
              <a:gd name="connsiteY0" fmla="*/ 0 h 1125527"/>
              <a:gd name="connsiteX1" fmla="*/ 9416677 w 9416677"/>
              <a:gd name="connsiteY1" fmla="*/ 0 h 1125527"/>
              <a:gd name="connsiteX2" fmla="*/ 9407152 w 9416677"/>
              <a:gd name="connsiteY2" fmla="*/ 1115016 h 1125527"/>
              <a:gd name="connsiteX3" fmla="*/ 444719 w 9416677"/>
              <a:gd name="connsiteY3" fmla="*/ 1125527 h 1125527"/>
              <a:gd name="connsiteX4" fmla="*/ 0 w 9416677"/>
              <a:gd name="connsiteY4" fmla="*/ 0 h 112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677" h="1125527">
                <a:moveTo>
                  <a:pt x="0" y="0"/>
                </a:moveTo>
                <a:lnTo>
                  <a:pt x="9416677" y="0"/>
                </a:lnTo>
                <a:cubicBezTo>
                  <a:pt x="9415089" y="380600"/>
                  <a:pt x="9408740" y="734416"/>
                  <a:pt x="9407152" y="1115016"/>
                </a:cubicBezTo>
                <a:lnTo>
                  <a:pt x="444719" y="1125527"/>
                </a:lnTo>
                <a:lnTo>
                  <a:pt x="0" y="0"/>
                </a:lnTo>
                <a:close/>
              </a:path>
            </a:pathLst>
          </a:custGeom>
          <a:solidFill>
            <a:srgbClr val="FC72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 userDrawn="1"/>
        </p:nvSpPr>
        <p:spPr>
          <a:xfrm flipH="1">
            <a:off x="0" y="41568086"/>
            <a:ext cx="8278317" cy="1199164"/>
          </a:xfrm>
          <a:custGeom>
            <a:avLst/>
            <a:gdLst>
              <a:gd name="connsiteX0" fmla="*/ 8278317 w 8278317"/>
              <a:gd name="connsiteY0" fmla="*/ 0 h 1199164"/>
              <a:gd name="connsiteX1" fmla="*/ 0 w 8278317"/>
              <a:gd name="connsiteY1" fmla="*/ 0 h 1199164"/>
              <a:gd name="connsiteX2" fmla="*/ 229040 w 8278317"/>
              <a:gd name="connsiteY2" fmla="*/ 573732 h 1199164"/>
              <a:gd name="connsiteX3" fmla="*/ 439956 w 8278317"/>
              <a:gd name="connsiteY3" fmla="*/ 1172280 h 1199164"/>
              <a:gd name="connsiteX4" fmla="*/ 448220 w 8278317"/>
              <a:gd name="connsiteY4" fmla="*/ 1199164 h 1199164"/>
              <a:gd name="connsiteX5" fmla="*/ 8278317 w 8278317"/>
              <a:gd name="connsiteY5" fmla="*/ 1199164 h 119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8317" h="1199164">
                <a:moveTo>
                  <a:pt x="8278317" y="0"/>
                </a:moveTo>
                <a:lnTo>
                  <a:pt x="0" y="0"/>
                </a:lnTo>
                <a:lnTo>
                  <a:pt x="229040" y="573732"/>
                </a:lnTo>
                <a:cubicBezTo>
                  <a:pt x="302994" y="770636"/>
                  <a:pt x="373336" y="970204"/>
                  <a:pt x="439956" y="1172280"/>
                </a:cubicBezTo>
                <a:lnTo>
                  <a:pt x="448220" y="1199164"/>
                </a:lnTo>
                <a:lnTo>
                  <a:pt x="8278317" y="1199164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580107" y="41522259"/>
            <a:ext cx="550676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6500" b="1" dirty="0">
                <a:solidFill>
                  <a:schemeClr val="bg1"/>
                </a:solidFill>
                <a:latin typeface="Calibri" panose="020F0502020204030204" pitchFamily="34" charset="0"/>
              </a:rPr>
              <a:t>www.geo-x.net</a:t>
            </a:r>
            <a:endParaRPr lang="de-DE" sz="6500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30275213" cy="5633173"/>
          </a:xfrm>
          <a:prstGeom prst="rect">
            <a:avLst/>
          </a:prstGeom>
          <a:solidFill>
            <a:srgbClr val="0041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 userDrawn="1"/>
        </p:nvSpPr>
        <p:spPr>
          <a:xfrm>
            <a:off x="21931313" y="-38100"/>
            <a:ext cx="8382000" cy="2228851"/>
          </a:xfrm>
          <a:custGeom>
            <a:avLst/>
            <a:gdLst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17960 w 7176226"/>
              <a:gd name="connsiteY5" fmla="*/ 1267815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868992 w 7176226"/>
              <a:gd name="connsiteY5" fmla="*/ 1264138 h 1276227"/>
              <a:gd name="connsiteX6" fmla="*/ 84840 w 7176226"/>
              <a:gd name="connsiteY6" fmla="*/ 150354 h 1276227"/>
              <a:gd name="connsiteX7" fmla="*/ 0 w 7176226"/>
              <a:gd name="connsiteY7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868992 w 7176226"/>
              <a:gd name="connsiteY4" fmla="*/ 1264138 h 1276227"/>
              <a:gd name="connsiteX5" fmla="*/ 84840 w 7176226"/>
              <a:gd name="connsiteY5" fmla="*/ 150354 h 1276227"/>
              <a:gd name="connsiteX6" fmla="*/ 0 w 7176226"/>
              <a:gd name="connsiteY6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868992 w 7176226"/>
              <a:gd name="connsiteY4" fmla="*/ 1264138 h 1276227"/>
              <a:gd name="connsiteX5" fmla="*/ 84840 w 7176226"/>
              <a:gd name="connsiteY5" fmla="*/ 150354 h 1276227"/>
              <a:gd name="connsiteX6" fmla="*/ 0 w 7176226"/>
              <a:gd name="connsiteY6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1868992 w 7176226"/>
              <a:gd name="connsiteY3" fmla="*/ 1264138 h 1276227"/>
              <a:gd name="connsiteX4" fmla="*/ 84840 w 7176226"/>
              <a:gd name="connsiteY4" fmla="*/ 150354 h 1276227"/>
              <a:gd name="connsiteX5" fmla="*/ 0 w 7176226"/>
              <a:gd name="connsiteY5" fmla="*/ 0 h 1276227"/>
              <a:gd name="connsiteX0" fmla="*/ 0 w 7178967"/>
              <a:gd name="connsiteY0" fmla="*/ 0 h 1264138"/>
              <a:gd name="connsiteX1" fmla="*/ 7176226 w 7178967"/>
              <a:gd name="connsiteY1" fmla="*/ 0 h 1264138"/>
              <a:gd name="connsiteX2" fmla="*/ 7178967 w 7178967"/>
              <a:gd name="connsiteY2" fmla="*/ 1252415 h 1264138"/>
              <a:gd name="connsiteX3" fmla="*/ 1868992 w 7178967"/>
              <a:gd name="connsiteY3" fmla="*/ 1264138 h 1264138"/>
              <a:gd name="connsiteX4" fmla="*/ 84840 w 7178967"/>
              <a:gd name="connsiteY4" fmla="*/ 150354 h 1264138"/>
              <a:gd name="connsiteX5" fmla="*/ 0 w 7178967"/>
              <a:gd name="connsiteY5" fmla="*/ 0 h 1264138"/>
              <a:gd name="connsiteX0" fmla="*/ 0 w 7181708"/>
              <a:gd name="connsiteY0" fmla="*/ 0 h 1264138"/>
              <a:gd name="connsiteX1" fmla="*/ 7176226 w 7181708"/>
              <a:gd name="connsiteY1" fmla="*/ 0 h 1264138"/>
              <a:gd name="connsiteX2" fmla="*/ 7181708 w 7181708"/>
              <a:gd name="connsiteY2" fmla="*/ 1259558 h 1264138"/>
              <a:gd name="connsiteX3" fmla="*/ 1868992 w 7181708"/>
              <a:gd name="connsiteY3" fmla="*/ 1264138 h 1264138"/>
              <a:gd name="connsiteX4" fmla="*/ 84840 w 7181708"/>
              <a:gd name="connsiteY4" fmla="*/ 150354 h 1264138"/>
              <a:gd name="connsiteX5" fmla="*/ 0 w 7181708"/>
              <a:gd name="connsiteY5" fmla="*/ 0 h 12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708" h="1264138">
                <a:moveTo>
                  <a:pt x="0" y="0"/>
                </a:moveTo>
                <a:lnTo>
                  <a:pt x="7176226" y="0"/>
                </a:lnTo>
                <a:cubicBezTo>
                  <a:pt x="7177140" y="417472"/>
                  <a:pt x="7180794" y="842086"/>
                  <a:pt x="7181708" y="1259558"/>
                </a:cubicBezTo>
                <a:lnTo>
                  <a:pt x="1868992" y="1264138"/>
                </a:lnTo>
                <a:cubicBezTo>
                  <a:pt x="1112510" y="1188256"/>
                  <a:pt x="461172" y="761070"/>
                  <a:pt x="84840" y="15035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92" y="327106"/>
            <a:ext cx="5256000" cy="1546548"/>
          </a:xfrm>
          <a:prstGeom prst="rect">
            <a:avLst/>
          </a:prstGeom>
          <a:effectLst/>
        </p:spPr>
      </p:pic>
      <p:pic>
        <p:nvPicPr>
          <p:cNvPr id="22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95" y="41887838"/>
            <a:ext cx="1394526" cy="681310"/>
          </a:xfrm>
          <a:prstGeom prst="rect">
            <a:avLst/>
          </a:prstGeom>
        </p:spPr>
      </p:pic>
      <p:pic>
        <p:nvPicPr>
          <p:cNvPr id="23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085" y="41849385"/>
            <a:ext cx="906957" cy="758217"/>
          </a:xfrm>
          <a:prstGeom prst="rect">
            <a:avLst/>
          </a:prstGeom>
        </p:spPr>
      </p:pic>
      <p:pic>
        <p:nvPicPr>
          <p:cNvPr id="25" name="Grafik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927" y="41853775"/>
            <a:ext cx="761237" cy="749436"/>
          </a:xfrm>
          <a:prstGeom prst="rect">
            <a:avLst/>
          </a:prstGeom>
        </p:spPr>
      </p:pic>
      <p:pic>
        <p:nvPicPr>
          <p:cNvPr id="26" name="Grafik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28" y="41875797"/>
            <a:ext cx="1348268" cy="705393"/>
          </a:xfrm>
          <a:prstGeom prst="rect">
            <a:avLst/>
          </a:prstGeom>
        </p:spPr>
      </p:pic>
      <p:pic>
        <p:nvPicPr>
          <p:cNvPr id="27" name="Grafik 3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06" y="41904833"/>
            <a:ext cx="2447875" cy="647321"/>
          </a:xfrm>
          <a:prstGeom prst="rect">
            <a:avLst/>
          </a:prstGeom>
        </p:spPr>
      </p:pic>
      <p:pic>
        <p:nvPicPr>
          <p:cNvPr id="28" name="Grafik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845" y="41867424"/>
            <a:ext cx="1036618" cy="722139"/>
          </a:xfrm>
          <a:prstGeom prst="rect">
            <a:avLst/>
          </a:prstGeom>
        </p:spPr>
      </p:pic>
      <p:pic>
        <p:nvPicPr>
          <p:cNvPr id="29" name="Grafik 3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38" y="41881650"/>
            <a:ext cx="931621" cy="693686"/>
          </a:xfrm>
          <a:prstGeom prst="rect">
            <a:avLst/>
          </a:prstGeom>
        </p:spPr>
      </p:pic>
      <p:pic>
        <p:nvPicPr>
          <p:cNvPr id="30" name="Grafik 3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21" y="41835632"/>
            <a:ext cx="743808" cy="785723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360" y="41865441"/>
            <a:ext cx="1650714" cy="72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 userDrawn="1"/>
        </p:nvSpPr>
        <p:spPr>
          <a:xfrm>
            <a:off x="4137907" y="-38876"/>
            <a:ext cx="26137305" cy="42814145"/>
          </a:xfrm>
          <a:custGeom>
            <a:avLst/>
            <a:gdLst>
              <a:gd name="connsiteX0" fmla="*/ 10231869 w 26137305"/>
              <a:gd name="connsiteY0" fmla="*/ 0 h 42814145"/>
              <a:gd name="connsiteX1" fmla="*/ 18601269 w 26137305"/>
              <a:gd name="connsiteY1" fmla="*/ 14967950 h 42814145"/>
              <a:gd name="connsiteX2" fmla="*/ 25988033 w 26137305"/>
              <a:gd name="connsiteY2" fmla="*/ 8689 h 42814145"/>
              <a:gd name="connsiteX3" fmla="*/ 26137305 w 26137305"/>
              <a:gd name="connsiteY3" fmla="*/ 11012 h 42814145"/>
              <a:gd name="connsiteX4" fmla="*/ 26137305 w 26137305"/>
              <a:gd name="connsiteY4" fmla="*/ 18381791 h 42814145"/>
              <a:gd name="connsiteX5" fmla="*/ 24490773 w 26137305"/>
              <a:gd name="connsiteY5" fmla="*/ 21667809 h 42814145"/>
              <a:gd name="connsiteX6" fmla="*/ 26137305 w 26137305"/>
              <a:gd name="connsiteY6" fmla="*/ 24864171 h 42814145"/>
              <a:gd name="connsiteX7" fmla="*/ 26137305 w 26137305"/>
              <a:gd name="connsiteY7" fmla="*/ 42797185 h 42814145"/>
              <a:gd name="connsiteX8" fmla="*/ 25446453 w 26137305"/>
              <a:gd name="connsiteY8" fmla="*/ 42795289 h 42814145"/>
              <a:gd name="connsiteX9" fmla="*/ 17687393 w 26137305"/>
              <a:gd name="connsiteY9" fmla="*/ 27770693 h 42814145"/>
              <a:gd name="connsiteX10" fmla="*/ 9775238 w 26137305"/>
              <a:gd name="connsiteY10" fmla="*/ 42812097 h 42814145"/>
              <a:gd name="connsiteX11" fmla="*/ 76826 w 26137305"/>
              <a:gd name="connsiteY11" fmla="*/ 42814145 h 42814145"/>
              <a:gd name="connsiteX12" fmla="*/ 11580748 w 26137305"/>
              <a:gd name="connsiteY12" fmla="*/ 20749969 h 42814145"/>
              <a:gd name="connsiteX13" fmla="*/ 0 w 26137305"/>
              <a:gd name="connsiteY13" fmla="*/ 53870 h 42814145"/>
              <a:gd name="connsiteX14" fmla="*/ 10231869 w 26137305"/>
              <a:gd name="connsiteY14" fmla="*/ 0 h 4281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37305" h="42814145">
                <a:moveTo>
                  <a:pt x="10231869" y="0"/>
                </a:moveTo>
                <a:lnTo>
                  <a:pt x="18601269" y="14967950"/>
                </a:lnTo>
                <a:lnTo>
                  <a:pt x="25988033" y="8689"/>
                </a:lnTo>
                <a:lnTo>
                  <a:pt x="26137305" y="11012"/>
                </a:lnTo>
                <a:lnTo>
                  <a:pt x="26137305" y="18381791"/>
                </a:lnTo>
                <a:lnTo>
                  <a:pt x="24490773" y="21667809"/>
                </a:lnTo>
                <a:lnTo>
                  <a:pt x="26137305" y="24864171"/>
                </a:lnTo>
                <a:lnTo>
                  <a:pt x="26137305" y="42797185"/>
                </a:lnTo>
                <a:lnTo>
                  <a:pt x="25446453" y="42795289"/>
                </a:lnTo>
                <a:lnTo>
                  <a:pt x="17687393" y="27770693"/>
                </a:lnTo>
                <a:lnTo>
                  <a:pt x="9775238" y="42812097"/>
                </a:lnTo>
                <a:lnTo>
                  <a:pt x="76826" y="42814145"/>
                </a:lnTo>
                <a:lnTo>
                  <a:pt x="11580748" y="20749969"/>
                </a:lnTo>
                <a:lnTo>
                  <a:pt x="0" y="53870"/>
                </a:lnTo>
                <a:lnTo>
                  <a:pt x="1023186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3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41568083"/>
            <a:ext cx="30275213" cy="1205740"/>
          </a:xfrm>
          <a:custGeom>
            <a:avLst/>
            <a:gdLst>
              <a:gd name="connsiteX0" fmla="*/ 0 w 30275213"/>
              <a:gd name="connsiteY0" fmla="*/ 0 h 1229552"/>
              <a:gd name="connsiteX1" fmla="*/ 30275213 w 30275213"/>
              <a:gd name="connsiteY1" fmla="*/ 0 h 1229552"/>
              <a:gd name="connsiteX2" fmla="*/ 30275213 w 30275213"/>
              <a:gd name="connsiteY2" fmla="*/ 1229552 h 1229552"/>
              <a:gd name="connsiteX3" fmla="*/ 0 w 30275213"/>
              <a:gd name="connsiteY3" fmla="*/ 1229552 h 1229552"/>
              <a:gd name="connsiteX4" fmla="*/ 0 w 30275213"/>
              <a:gd name="connsiteY4" fmla="*/ 0 h 1229552"/>
              <a:gd name="connsiteX0" fmla="*/ 0 w 30275213"/>
              <a:gd name="connsiteY0" fmla="*/ 0 h 1229552"/>
              <a:gd name="connsiteX1" fmla="*/ 30275213 w 30275213"/>
              <a:gd name="connsiteY1" fmla="*/ 0 h 1229552"/>
              <a:gd name="connsiteX2" fmla="*/ 30275212 w 30275213"/>
              <a:gd name="connsiteY2" fmla="*/ 1205740 h 1229552"/>
              <a:gd name="connsiteX3" fmla="*/ 0 w 30275213"/>
              <a:gd name="connsiteY3" fmla="*/ 1229552 h 1229552"/>
              <a:gd name="connsiteX4" fmla="*/ 0 w 30275213"/>
              <a:gd name="connsiteY4" fmla="*/ 0 h 1229552"/>
              <a:gd name="connsiteX0" fmla="*/ 0 w 30275213"/>
              <a:gd name="connsiteY0" fmla="*/ 0 h 1205740"/>
              <a:gd name="connsiteX1" fmla="*/ 30275213 w 30275213"/>
              <a:gd name="connsiteY1" fmla="*/ 0 h 1205740"/>
              <a:gd name="connsiteX2" fmla="*/ 30275212 w 30275213"/>
              <a:gd name="connsiteY2" fmla="*/ 1205740 h 1205740"/>
              <a:gd name="connsiteX3" fmla="*/ 0 w 30275213"/>
              <a:gd name="connsiteY3" fmla="*/ 1205739 h 1205740"/>
              <a:gd name="connsiteX4" fmla="*/ 0 w 30275213"/>
              <a:gd name="connsiteY4" fmla="*/ 0 h 1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5213" h="1205740">
                <a:moveTo>
                  <a:pt x="0" y="0"/>
                </a:moveTo>
                <a:lnTo>
                  <a:pt x="30275213" y="0"/>
                </a:lnTo>
                <a:cubicBezTo>
                  <a:pt x="30275213" y="401913"/>
                  <a:pt x="30275212" y="803827"/>
                  <a:pt x="30275212" y="1205740"/>
                </a:cubicBezTo>
                <a:lnTo>
                  <a:pt x="0" y="1205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 userDrawn="1"/>
        </p:nvSpPr>
        <p:spPr>
          <a:xfrm flipH="1">
            <a:off x="28966590" y="41568081"/>
            <a:ext cx="1307663" cy="1199168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29069501 w 30275212"/>
              <a:gd name="connsiteY1" fmla="*/ 3571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247155 w 30275212"/>
              <a:gd name="connsiteY8" fmla="*/ 0 h 1123944"/>
              <a:gd name="connsiteX9" fmla="*/ 1152250 w 30275212"/>
              <a:gd name="connsiteY9" fmla="*/ 209796 h 1123944"/>
              <a:gd name="connsiteX10" fmla="*/ 877328 w 30275212"/>
              <a:gd name="connsiteY10" fmla="*/ 935720 h 1123944"/>
              <a:gd name="connsiteX11" fmla="*/ 825785 w 30275212"/>
              <a:gd name="connsiteY11" fmla="*/ 1123944 h 1123944"/>
              <a:gd name="connsiteX12" fmla="*/ 0 w 30275212"/>
              <a:gd name="connsiteY12" fmla="*/ 1123944 h 1123944"/>
              <a:gd name="connsiteX13" fmla="*/ 0 w 30275212"/>
              <a:gd name="connsiteY13" fmla="*/ 0 h 1123944"/>
              <a:gd name="connsiteX0" fmla="*/ 20220360 w 29069501"/>
              <a:gd name="connsiteY0" fmla="*/ 0 h 1159654"/>
              <a:gd name="connsiteX1" fmla="*/ 29069501 w 29069501"/>
              <a:gd name="connsiteY1" fmla="*/ 35710 h 1159654"/>
              <a:gd name="connsiteX2" fmla="*/ 29032965 w 29069501"/>
              <a:gd name="connsiteY2" fmla="*/ 1159654 h 1159654"/>
              <a:gd name="connsiteX3" fmla="*/ 20668580 w 29069501"/>
              <a:gd name="connsiteY3" fmla="*/ 1123944 h 1159654"/>
              <a:gd name="connsiteX4" fmla="*/ 20660316 w 29069501"/>
              <a:gd name="connsiteY4" fmla="*/ 1098744 h 1159654"/>
              <a:gd name="connsiteX5" fmla="*/ 20449400 w 29069501"/>
              <a:gd name="connsiteY5" fmla="*/ 537744 h 1159654"/>
              <a:gd name="connsiteX6" fmla="*/ 20220360 w 29069501"/>
              <a:gd name="connsiteY6" fmla="*/ 0 h 1159654"/>
              <a:gd name="connsiteX7" fmla="*/ 0 w 29069501"/>
              <a:gd name="connsiteY7" fmla="*/ 0 h 1159654"/>
              <a:gd name="connsiteX8" fmla="*/ 1247155 w 29069501"/>
              <a:gd name="connsiteY8" fmla="*/ 0 h 1159654"/>
              <a:gd name="connsiteX9" fmla="*/ 1152250 w 29069501"/>
              <a:gd name="connsiteY9" fmla="*/ 209796 h 1159654"/>
              <a:gd name="connsiteX10" fmla="*/ 877328 w 29069501"/>
              <a:gd name="connsiteY10" fmla="*/ 935720 h 1159654"/>
              <a:gd name="connsiteX11" fmla="*/ 825785 w 29069501"/>
              <a:gd name="connsiteY11" fmla="*/ 1123944 h 1159654"/>
              <a:gd name="connsiteX12" fmla="*/ 0 w 29069501"/>
              <a:gd name="connsiteY12" fmla="*/ 1123944 h 1159654"/>
              <a:gd name="connsiteX13" fmla="*/ 0 w 29069501"/>
              <a:gd name="connsiteY13" fmla="*/ 0 h 1159654"/>
              <a:gd name="connsiteX0" fmla="*/ 20220360 w 29069499"/>
              <a:gd name="connsiteY0" fmla="*/ 0 h 1159654"/>
              <a:gd name="connsiteX1" fmla="*/ 29069499 w 29069499"/>
              <a:gd name="connsiteY1" fmla="*/ 35710 h 1159654"/>
              <a:gd name="connsiteX2" fmla="*/ 29032965 w 29069499"/>
              <a:gd name="connsiteY2" fmla="*/ 1159654 h 1159654"/>
              <a:gd name="connsiteX3" fmla="*/ 20668580 w 29069499"/>
              <a:gd name="connsiteY3" fmla="*/ 1123944 h 1159654"/>
              <a:gd name="connsiteX4" fmla="*/ 20660316 w 29069499"/>
              <a:gd name="connsiteY4" fmla="*/ 1098744 h 1159654"/>
              <a:gd name="connsiteX5" fmla="*/ 20449400 w 29069499"/>
              <a:gd name="connsiteY5" fmla="*/ 537744 h 1159654"/>
              <a:gd name="connsiteX6" fmla="*/ 20220360 w 29069499"/>
              <a:gd name="connsiteY6" fmla="*/ 0 h 1159654"/>
              <a:gd name="connsiteX7" fmla="*/ 0 w 29069499"/>
              <a:gd name="connsiteY7" fmla="*/ 0 h 1159654"/>
              <a:gd name="connsiteX8" fmla="*/ 1247155 w 29069499"/>
              <a:gd name="connsiteY8" fmla="*/ 0 h 1159654"/>
              <a:gd name="connsiteX9" fmla="*/ 1152250 w 29069499"/>
              <a:gd name="connsiteY9" fmla="*/ 209796 h 1159654"/>
              <a:gd name="connsiteX10" fmla="*/ 877328 w 29069499"/>
              <a:gd name="connsiteY10" fmla="*/ 935720 h 1159654"/>
              <a:gd name="connsiteX11" fmla="*/ 825785 w 29069499"/>
              <a:gd name="connsiteY11" fmla="*/ 1123944 h 1159654"/>
              <a:gd name="connsiteX12" fmla="*/ 0 w 29069499"/>
              <a:gd name="connsiteY12" fmla="*/ 1123944 h 1159654"/>
              <a:gd name="connsiteX13" fmla="*/ 0 w 29069499"/>
              <a:gd name="connsiteY13" fmla="*/ 0 h 1159654"/>
              <a:gd name="connsiteX0" fmla="*/ 20220360 w 29032965"/>
              <a:gd name="connsiteY0" fmla="*/ 0 h 1159654"/>
              <a:gd name="connsiteX1" fmla="*/ 29028397 w 29032965"/>
              <a:gd name="connsiteY1" fmla="*/ 11159 h 1159654"/>
              <a:gd name="connsiteX2" fmla="*/ 29032965 w 29032965"/>
              <a:gd name="connsiteY2" fmla="*/ 1159654 h 1159654"/>
              <a:gd name="connsiteX3" fmla="*/ 20668580 w 29032965"/>
              <a:gd name="connsiteY3" fmla="*/ 1123944 h 1159654"/>
              <a:gd name="connsiteX4" fmla="*/ 20660316 w 29032965"/>
              <a:gd name="connsiteY4" fmla="*/ 1098744 h 1159654"/>
              <a:gd name="connsiteX5" fmla="*/ 20449400 w 29032965"/>
              <a:gd name="connsiteY5" fmla="*/ 537744 h 1159654"/>
              <a:gd name="connsiteX6" fmla="*/ 20220360 w 29032965"/>
              <a:gd name="connsiteY6" fmla="*/ 0 h 1159654"/>
              <a:gd name="connsiteX7" fmla="*/ 0 w 29032965"/>
              <a:gd name="connsiteY7" fmla="*/ 0 h 1159654"/>
              <a:gd name="connsiteX8" fmla="*/ 1247155 w 29032965"/>
              <a:gd name="connsiteY8" fmla="*/ 0 h 1159654"/>
              <a:gd name="connsiteX9" fmla="*/ 1152250 w 29032965"/>
              <a:gd name="connsiteY9" fmla="*/ 209796 h 1159654"/>
              <a:gd name="connsiteX10" fmla="*/ 877328 w 29032965"/>
              <a:gd name="connsiteY10" fmla="*/ 935720 h 1159654"/>
              <a:gd name="connsiteX11" fmla="*/ 825785 w 29032965"/>
              <a:gd name="connsiteY11" fmla="*/ 1123944 h 1159654"/>
              <a:gd name="connsiteX12" fmla="*/ 0 w 29032965"/>
              <a:gd name="connsiteY12" fmla="*/ 1123944 h 1159654"/>
              <a:gd name="connsiteX13" fmla="*/ 0 w 29032965"/>
              <a:gd name="connsiteY13" fmla="*/ 0 h 1159654"/>
              <a:gd name="connsiteX0" fmla="*/ 20220360 w 29032965"/>
              <a:gd name="connsiteY0" fmla="*/ 11160 h 1170814"/>
              <a:gd name="connsiteX1" fmla="*/ 29028396 w 29032965"/>
              <a:gd name="connsiteY1" fmla="*/ 0 h 1170814"/>
              <a:gd name="connsiteX2" fmla="*/ 29032965 w 29032965"/>
              <a:gd name="connsiteY2" fmla="*/ 1170814 h 1170814"/>
              <a:gd name="connsiteX3" fmla="*/ 20668580 w 29032965"/>
              <a:gd name="connsiteY3" fmla="*/ 1135104 h 1170814"/>
              <a:gd name="connsiteX4" fmla="*/ 20660316 w 29032965"/>
              <a:gd name="connsiteY4" fmla="*/ 1109904 h 1170814"/>
              <a:gd name="connsiteX5" fmla="*/ 20449400 w 29032965"/>
              <a:gd name="connsiteY5" fmla="*/ 548904 h 1170814"/>
              <a:gd name="connsiteX6" fmla="*/ 20220360 w 29032965"/>
              <a:gd name="connsiteY6" fmla="*/ 11160 h 1170814"/>
              <a:gd name="connsiteX7" fmla="*/ 0 w 29032965"/>
              <a:gd name="connsiteY7" fmla="*/ 11160 h 1170814"/>
              <a:gd name="connsiteX8" fmla="*/ 1247155 w 29032965"/>
              <a:gd name="connsiteY8" fmla="*/ 11160 h 1170814"/>
              <a:gd name="connsiteX9" fmla="*/ 1152250 w 29032965"/>
              <a:gd name="connsiteY9" fmla="*/ 220956 h 1170814"/>
              <a:gd name="connsiteX10" fmla="*/ 877328 w 29032965"/>
              <a:gd name="connsiteY10" fmla="*/ 946880 h 1170814"/>
              <a:gd name="connsiteX11" fmla="*/ 825785 w 29032965"/>
              <a:gd name="connsiteY11" fmla="*/ 1135104 h 1170814"/>
              <a:gd name="connsiteX12" fmla="*/ 0 w 29032965"/>
              <a:gd name="connsiteY12" fmla="*/ 1135104 h 1170814"/>
              <a:gd name="connsiteX13" fmla="*/ 0 w 29032965"/>
              <a:gd name="connsiteY13" fmla="*/ 11160 h 1170814"/>
              <a:gd name="connsiteX0" fmla="*/ 20220360 w 29028598"/>
              <a:gd name="connsiteY0" fmla="*/ 11160 h 1148495"/>
              <a:gd name="connsiteX1" fmla="*/ 29028396 w 29028598"/>
              <a:gd name="connsiteY1" fmla="*/ 0 h 1148495"/>
              <a:gd name="connsiteX2" fmla="*/ 29023830 w 29028598"/>
              <a:gd name="connsiteY2" fmla="*/ 1148495 h 1148495"/>
              <a:gd name="connsiteX3" fmla="*/ 20668580 w 29028598"/>
              <a:gd name="connsiteY3" fmla="*/ 1135104 h 1148495"/>
              <a:gd name="connsiteX4" fmla="*/ 20660316 w 29028598"/>
              <a:gd name="connsiteY4" fmla="*/ 1109904 h 1148495"/>
              <a:gd name="connsiteX5" fmla="*/ 20449400 w 29028598"/>
              <a:gd name="connsiteY5" fmla="*/ 548904 h 1148495"/>
              <a:gd name="connsiteX6" fmla="*/ 20220360 w 29028598"/>
              <a:gd name="connsiteY6" fmla="*/ 11160 h 1148495"/>
              <a:gd name="connsiteX7" fmla="*/ 0 w 29028598"/>
              <a:gd name="connsiteY7" fmla="*/ 11160 h 1148495"/>
              <a:gd name="connsiteX8" fmla="*/ 1247155 w 29028598"/>
              <a:gd name="connsiteY8" fmla="*/ 11160 h 1148495"/>
              <a:gd name="connsiteX9" fmla="*/ 1152250 w 29028598"/>
              <a:gd name="connsiteY9" fmla="*/ 220956 h 1148495"/>
              <a:gd name="connsiteX10" fmla="*/ 877328 w 29028598"/>
              <a:gd name="connsiteY10" fmla="*/ 946880 h 1148495"/>
              <a:gd name="connsiteX11" fmla="*/ 825785 w 29028598"/>
              <a:gd name="connsiteY11" fmla="*/ 1135104 h 1148495"/>
              <a:gd name="connsiteX12" fmla="*/ 0 w 29028598"/>
              <a:gd name="connsiteY12" fmla="*/ 1135104 h 1148495"/>
              <a:gd name="connsiteX13" fmla="*/ 0 w 29028598"/>
              <a:gd name="connsiteY13" fmla="*/ 11160 h 1148495"/>
              <a:gd name="connsiteX0" fmla="*/ 20220360 w 29030680"/>
              <a:gd name="connsiteY0" fmla="*/ 11160 h 1135104"/>
              <a:gd name="connsiteX1" fmla="*/ 29028396 w 29030680"/>
              <a:gd name="connsiteY1" fmla="*/ 0 h 1135104"/>
              <a:gd name="connsiteX2" fmla="*/ 29030680 w 29030680"/>
              <a:gd name="connsiteY2" fmla="*/ 1135103 h 1135104"/>
              <a:gd name="connsiteX3" fmla="*/ 20668580 w 29030680"/>
              <a:gd name="connsiteY3" fmla="*/ 1135104 h 1135104"/>
              <a:gd name="connsiteX4" fmla="*/ 20660316 w 29030680"/>
              <a:gd name="connsiteY4" fmla="*/ 1109904 h 1135104"/>
              <a:gd name="connsiteX5" fmla="*/ 20449400 w 29030680"/>
              <a:gd name="connsiteY5" fmla="*/ 548904 h 1135104"/>
              <a:gd name="connsiteX6" fmla="*/ 20220360 w 29030680"/>
              <a:gd name="connsiteY6" fmla="*/ 11160 h 1135104"/>
              <a:gd name="connsiteX7" fmla="*/ 0 w 29030680"/>
              <a:gd name="connsiteY7" fmla="*/ 11160 h 1135104"/>
              <a:gd name="connsiteX8" fmla="*/ 1247155 w 29030680"/>
              <a:gd name="connsiteY8" fmla="*/ 11160 h 1135104"/>
              <a:gd name="connsiteX9" fmla="*/ 1152250 w 29030680"/>
              <a:gd name="connsiteY9" fmla="*/ 220956 h 1135104"/>
              <a:gd name="connsiteX10" fmla="*/ 877328 w 29030680"/>
              <a:gd name="connsiteY10" fmla="*/ 946880 h 1135104"/>
              <a:gd name="connsiteX11" fmla="*/ 825785 w 29030680"/>
              <a:gd name="connsiteY11" fmla="*/ 1135104 h 1135104"/>
              <a:gd name="connsiteX12" fmla="*/ 0 w 29030680"/>
              <a:gd name="connsiteY12" fmla="*/ 1135104 h 1135104"/>
              <a:gd name="connsiteX13" fmla="*/ 0 w 29030680"/>
              <a:gd name="connsiteY13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1152250 w 29031118"/>
              <a:gd name="connsiteY9" fmla="*/ 220956 h 1135104"/>
              <a:gd name="connsiteX10" fmla="*/ 877328 w 29031118"/>
              <a:gd name="connsiteY10" fmla="*/ 946880 h 1135104"/>
              <a:gd name="connsiteX11" fmla="*/ 825785 w 29031118"/>
              <a:gd name="connsiteY11" fmla="*/ 1135104 h 1135104"/>
              <a:gd name="connsiteX12" fmla="*/ 0 w 29031118"/>
              <a:gd name="connsiteY12" fmla="*/ 1135104 h 1135104"/>
              <a:gd name="connsiteX13" fmla="*/ 0 w 29031118"/>
              <a:gd name="connsiteY13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1152250 w 29031118"/>
              <a:gd name="connsiteY9" fmla="*/ 220956 h 1135104"/>
              <a:gd name="connsiteX10" fmla="*/ 825785 w 29031118"/>
              <a:gd name="connsiteY10" fmla="*/ 1135104 h 1135104"/>
              <a:gd name="connsiteX11" fmla="*/ 0 w 29031118"/>
              <a:gd name="connsiteY11" fmla="*/ 1135104 h 1135104"/>
              <a:gd name="connsiteX12" fmla="*/ 0 w 29031118"/>
              <a:gd name="connsiteY12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825785 w 29031118"/>
              <a:gd name="connsiteY9" fmla="*/ 1135104 h 1135104"/>
              <a:gd name="connsiteX10" fmla="*/ 0 w 29031118"/>
              <a:gd name="connsiteY10" fmla="*/ 1135104 h 1135104"/>
              <a:gd name="connsiteX11" fmla="*/ 0 w 29031118"/>
              <a:gd name="connsiteY11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54006 w 29031118"/>
              <a:gd name="connsiteY8" fmla="*/ 15623 h 1135104"/>
              <a:gd name="connsiteX9" fmla="*/ 825785 w 29031118"/>
              <a:gd name="connsiteY9" fmla="*/ 1135104 h 1135104"/>
              <a:gd name="connsiteX10" fmla="*/ 0 w 29031118"/>
              <a:gd name="connsiteY10" fmla="*/ 1135104 h 1135104"/>
              <a:gd name="connsiteX11" fmla="*/ 0 w 29031118"/>
              <a:gd name="connsiteY11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220360 w 29031118"/>
              <a:gd name="connsiteY5" fmla="*/ 11160 h 1135104"/>
              <a:gd name="connsiteX6" fmla="*/ 0 w 29031118"/>
              <a:gd name="connsiteY6" fmla="*/ 11160 h 1135104"/>
              <a:gd name="connsiteX7" fmla="*/ 1254006 w 29031118"/>
              <a:gd name="connsiteY7" fmla="*/ 15623 h 1135104"/>
              <a:gd name="connsiteX8" fmla="*/ 825785 w 29031118"/>
              <a:gd name="connsiteY8" fmla="*/ 1135104 h 1135104"/>
              <a:gd name="connsiteX9" fmla="*/ 0 w 29031118"/>
              <a:gd name="connsiteY9" fmla="*/ 1135104 h 1135104"/>
              <a:gd name="connsiteX10" fmla="*/ 0 w 29031118"/>
              <a:gd name="connsiteY10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220360 w 29031118"/>
              <a:gd name="connsiteY4" fmla="*/ 11160 h 1135104"/>
              <a:gd name="connsiteX5" fmla="*/ 0 w 29031118"/>
              <a:gd name="connsiteY5" fmla="*/ 11160 h 1135104"/>
              <a:gd name="connsiteX6" fmla="*/ 1254006 w 29031118"/>
              <a:gd name="connsiteY6" fmla="*/ 15623 h 1135104"/>
              <a:gd name="connsiteX7" fmla="*/ 825785 w 29031118"/>
              <a:gd name="connsiteY7" fmla="*/ 1135104 h 1135104"/>
              <a:gd name="connsiteX8" fmla="*/ 0 w 29031118"/>
              <a:gd name="connsiteY8" fmla="*/ 1135104 h 1135104"/>
              <a:gd name="connsiteX9" fmla="*/ 0 w 29031118"/>
              <a:gd name="connsiteY9" fmla="*/ 11160 h 1135104"/>
              <a:gd name="connsiteX0" fmla="*/ 20220360 w 29030680"/>
              <a:gd name="connsiteY0" fmla="*/ 0 h 1123944"/>
              <a:gd name="connsiteX1" fmla="*/ 29030680 w 29030680"/>
              <a:gd name="connsiteY1" fmla="*/ 1123943 h 1123944"/>
              <a:gd name="connsiteX2" fmla="*/ 20668580 w 29030680"/>
              <a:gd name="connsiteY2" fmla="*/ 1123944 h 1123944"/>
              <a:gd name="connsiteX3" fmla="*/ 20220360 w 29030680"/>
              <a:gd name="connsiteY3" fmla="*/ 0 h 1123944"/>
              <a:gd name="connsiteX4" fmla="*/ 0 w 29030680"/>
              <a:gd name="connsiteY4" fmla="*/ 0 h 1123944"/>
              <a:gd name="connsiteX5" fmla="*/ 1254006 w 29030680"/>
              <a:gd name="connsiteY5" fmla="*/ 4463 h 1123944"/>
              <a:gd name="connsiteX6" fmla="*/ 825785 w 29030680"/>
              <a:gd name="connsiteY6" fmla="*/ 1123944 h 1123944"/>
              <a:gd name="connsiteX7" fmla="*/ 0 w 29030680"/>
              <a:gd name="connsiteY7" fmla="*/ 1123944 h 1123944"/>
              <a:gd name="connsiteX8" fmla="*/ 0 w 29030680"/>
              <a:gd name="connsiteY8" fmla="*/ 0 h 1123944"/>
              <a:gd name="connsiteX0" fmla="*/ 20220360 w 20668580"/>
              <a:gd name="connsiteY0" fmla="*/ 0 h 1123944"/>
              <a:gd name="connsiteX1" fmla="*/ 20668580 w 20668580"/>
              <a:gd name="connsiteY1" fmla="*/ 1123944 h 1123944"/>
              <a:gd name="connsiteX2" fmla="*/ 20220360 w 20668580"/>
              <a:gd name="connsiteY2" fmla="*/ 0 h 1123944"/>
              <a:gd name="connsiteX3" fmla="*/ 0 w 20668580"/>
              <a:gd name="connsiteY3" fmla="*/ 0 h 1123944"/>
              <a:gd name="connsiteX4" fmla="*/ 1254006 w 20668580"/>
              <a:gd name="connsiteY4" fmla="*/ 4463 h 1123944"/>
              <a:gd name="connsiteX5" fmla="*/ 825785 w 20668580"/>
              <a:gd name="connsiteY5" fmla="*/ 1123944 h 1123944"/>
              <a:gd name="connsiteX6" fmla="*/ 0 w 20668580"/>
              <a:gd name="connsiteY6" fmla="*/ 1123944 h 1123944"/>
              <a:gd name="connsiteX7" fmla="*/ 0 w 20668580"/>
              <a:gd name="connsiteY7" fmla="*/ 0 h 1123944"/>
              <a:gd name="connsiteX0" fmla="*/ 0 w 1254006"/>
              <a:gd name="connsiteY0" fmla="*/ 0 h 1123944"/>
              <a:gd name="connsiteX1" fmla="*/ 1254006 w 1254006"/>
              <a:gd name="connsiteY1" fmla="*/ 4463 h 1123944"/>
              <a:gd name="connsiteX2" fmla="*/ 825785 w 1254006"/>
              <a:gd name="connsiteY2" fmla="*/ 1123944 h 1123944"/>
              <a:gd name="connsiteX3" fmla="*/ 0 w 1254006"/>
              <a:gd name="connsiteY3" fmla="*/ 1123944 h 1123944"/>
              <a:gd name="connsiteX4" fmla="*/ 0 w 1254006"/>
              <a:gd name="connsiteY4" fmla="*/ 0 h 1123944"/>
              <a:gd name="connsiteX0" fmla="*/ 0 w 1254006"/>
              <a:gd name="connsiteY0" fmla="*/ 0 h 1123944"/>
              <a:gd name="connsiteX1" fmla="*/ 1254006 w 1254006"/>
              <a:gd name="connsiteY1" fmla="*/ 4463 h 1123944"/>
              <a:gd name="connsiteX2" fmla="*/ 670504 w 1254006"/>
              <a:gd name="connsiteY2" fmla="*/ 1119481 h 1123944"/>
              <a:gd name="connsiteX3" fmla="*/ 0 w 1254006"/>
              <a:gd name="connsiteY3" fmla="*/ 1123944 h 1123944"/>
              <a:gd name="connsiteX4" fmla="*/ 0 w 1254006"/>
              <a:gd name="connsiteY4" fmla="*/ 0 h 1123944"/>
              <a:gd name="connsiteX0" fmla="*/ 0 w 1281409"/>
              <a:gd name="connsiteY0" fmla="*/ 0 h 1123944"/>
              <a:gd name="connsiteX1" fmla="*/ 1281409 w 1281409"/>
              <a:gd name="connsiteY1" fmla="*/ 4463 h 1123944"/>
              <a:gd name="connsiteX2" fmla="*/ 670504 w 1281409"/>
              <a:gd name="connsiteY2" fmla="*/ 1119481 h 1123944"/>
              <a:gd name="connsiteX3" fmla="*/ 0 w 1281409"/>
              <a:gd name="connsiteY3" fmla="*/ 1123944 h 1123944"/>
              <a:gd name="connsiteX4" fmla="*/ 0 w 1281409"/>
              <a:gd name="connsiteY4" fmla="*/ 0 h 1123944"/>
              <a:gd name="connsiteX0" fmla="*/ 0 w 1276841"/>
              <a:gd name="connsiteY0" fmla="*/ 1 h 1123945"/>
              <a:gd name="connsiteX1" fmla="*/ 1276841 w 1276841"/>
              <a:gd name="connsiteY1" fmla="*/ 0 h 1123945"/>
              <a:gd name="connsiteX2" fmla="*/ 670504 w 1276841"/>
              <a:gd name="connsiteY2" fmla="*/ 1119482 h 1123945"/>
              <a:gd name="connsiteX3" fmla="*/ 0 w 1276841"/>
              <a:gd name="connsiteY3" fmla="*/ 1123945 h 1123945"/>
              <a:gd name="connsiteX4" fmla="*/ 0 w 1276841"/>
              <a:gd name="connsiteY4" fmla="*/ 1 h 1123945"/>
              <a:gd name="connsiteX0" fmla="*/ 0 w 1263140"/>
              <a:gd name="connsiteY0" fmla="*/ 1 h 1123945"/>
              <a:gd name="connsiteX1" fmla="*/ 1263140 w 1263140"/>
              <a:gd name="connsiteY1" fmla="*/ 0 h 1123945"/>
              <a:gd name="connsiteX2" fmla="*/ 670504 w 1263140"/>
              <a:gd name="connsiteY2" fmla="*/ 1119482 h 1123945"/>
              <a:gd name="connsiteX3" fmla="*/ 0 w 1263140"/>
              <a:gd name="connsiteY3" fmla="*/ 1123945 h 1123945"/>
              <a:gd name="connsiteX4" fmla="*/ 0 w 1263140"/>
              <a:gd name="connsiteY4" fmla="*/ 1 h 1123945"/>
              <a:gd name="connsiteX0" fmla="*/ 0 w 1254006"/>
              <a:gd name="connsiteY0" fmla="*/ 1 h 1123945"/>
              <a:gd name="connsiteX1" fmla="*/ 1254006 w 1254006"/>
              <a:gd name="connsiteY1" fmla="*/ 0 h 1123945"/>
              <a:gd name="connsiteX2" fmla="*/ 670504 w 1254006"/>
              <a:gd name="connsiteY2" fmla="*/ 1119482 h 1123945"/>
              <a:gd name="connsiteX3" fmla="*/ 0 w 1254006"/>
              <a:gd name="connsiteY3" fmla="*/ 1123945 h 1123945"/>
              <a:gd name="connsiteX4" fmla="*/ 0 w 1254006"/>
              <a:gd name="connsiteY4" fmla="*/ 1 h 11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06" h="1123945">
                <a:moveTo>
                  <a:pt x="0" y="1"/>
                </a:moveTo>
                <a:lnTo>
                  <a:pt x="1254006" y="0"/>
                </a:lnTo>
                <a:lnTo>
                  <a:pt x="670504" y="1119482"/>
                </a:lnTo>
                <a:lnTo>
                  <a:pt x="0" y="1123945"/>
                </a:lnTo>
                <a:lnTo>
                  <a:pt x="0" y="1"/>
                </a:lnTo>
                <a:close/>
              </a:path>
            </a:pathLst>
          </a:custGeom>
          <a:solidFill>
            <a:srgbClr val="FC72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 userDrawn="1"/>
        </p:nvSpPr>
        <p:spPr>
          <a:xfrm flipH="1">
            <a:off x="419100" y="41568083"/>
            <a:ext cx="10054852" cy="1199167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12" fmla="*/ 0 w 30275212"/>
              <a:gd name="connsiteY12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11" fmla="*/ 0 w 30275212"/>
              <a:gd name="connsiteY11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0 w 30275212"/>
              <a:gd name="connsiteY9" fmla="*/ 1123944 h 1123944"/>
              <a:gd name="connsiteX0" fmla="*/ 0 w 10054852"/>
              <a:gd name="connsiteY0" fmla="*/ 0 h 1123944"/>
              <a:gd name="connsiteX1" fmla="*/ 10054852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4852" h="1123944">
                <a:moveTo>
                  <a:pt x="0" y="0"/>
                </a:moveTo>
                <a:lnTo>
                  <a:pt x="10054852" y="0"/>
                </a:lnTo>
                <a:lnTo>
                  <a:pt x="10054852" y="1123944"/>
                </a:lnTo>
                <a:lnTo>
                  <a:pt x="448220" y="1123944"/>
                </a:lnTo>
                <a:lnTo>
                  <a:pt x="439956" y="1098744"/>
                </a:lnTo>
                <a:cubicBezTo>
                  <a:pt x="373336" y="909344"/>
                  <a:pt x="302994" y="722296"/>
                  <a:pt x="229040" y="537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7AAA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 userDrawn="1"/>
        </p:nvSpPr>
        <p:spPr>
          <a:xfrm flipH="1">
            <a:off x="-1569" y="41568450"/>
            <a:ext cx="9416677" cy="1198800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12" fmla="*/ 0 w 30275212"/>
              <a:gd name="connsiteY12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11" fmla="*/ 0 w 30275212"/>
              <a:gd name="connsiteY11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0 w 30275212"/>
              <a:gd name="connsiteY9" fmla="*/ 1123944 h 1123944"/>
              <a:gd name="connsiteX0" fmla="*/ 0 w 10054852"/>
              <a:gd name="connsiteY0" fmla="*/ 0 h 1123944"/>
              <a:gd name="connsiteX1" fmla="*/ 10054852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  <a:gd name="connsiteX0" fmla="*/ 0 w 10054852"/>
              <a:gd name="connsiteY0" fmla="*/ 0 h 1123944"/>
              <a:gd name="connsiteX1" fmla="*/ 9416677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  <a:gd name="connsiteX0" fmla="*/ 0 w 9416677"/>
              <a:gd name="connsiteY0" fmla="*/ 0 h 1141799"/>
              <a:gd name="connsiteX1" fmla="*/ 9416677 w 9416677"/>
              <a:gd name="connsiteY1" fmla="*/ 0 h 1141799"/>
              <a:gd name="connsiteX2" fmla="*/ 9411914 w 9416677"/>
              <a:gd name="connsiteY2" fmla="*/ 1141799 h 1141799"/>
              <a:gd name="connsiteX3" fmla="*/ 448220 w 9416677"/>
              <a:gd name="connsiteY3" fmla="*/ 1123944 h 1141799"/>
              <a:gd name="connsiteX4" fmla="*/ 439956 w 9416677"/>
              <a:gd name="connsiteY4" fmla="*/ 1098744 h 1141799"/>
              <a:gd name="connsiteX5" fmla="*/ 229040 w 9416677"/>
              <a:gd name="connsiteY5" fmla="*/ 537744 h 1141799"/>
              <a:gd name="connsiteX6" fmla="*/ 0 w 9416677"/>
              <a:gd name="connsiteY6" fmla="*/ 0 h 1141799"/>
              <a:gd name="connsiteX0" fmla="*/ 0 w 9416677"/>
              <a:gd name="connsiteY0" fmla="*/ 0 h 1123944"/>
              <a:gd name="connsiteX1" fmla="*/ 9416677 w 9416677"/>
              <a:gd name="connsiteY1" fmla="*/ 0 h 1123944"/>
              <a:gd name="connsiteX2" fmla="*/ 9407152 w 9416677"/>
              <a:gd name="connsiteY2" fmla="*/ 1115016 h 1123944"/>
              <a:gd name="connsiteX3" fmla="*/ 448220 w 9416677"/>
              <a:gd name="connsiteY3" fmla="*/ 1123944 h 1123944"/>
              <a:gd name="connsiteX4" fmla="*/ 439956 w 9416677"/>
              <a:gd name="connsiteY4" fmla="*/ 1098744 h 1123944"/>
              <a:gd name="connsiteX5" fmla="*/ 229040 w 9416677"/>
              <a:gd name="connsiteY5" fmla="*/ 537744 h 1123944"/>
              <a:gd name="connsiteX6" fmla="*/ 0 w 9416677"/>
              <a:gd name="connsiteY6" fmla="*/ 0 h 1123944"/>
              <a:gd name="connsiteX0" fmla="*/ 0 w 9416677"/>
              <a:gd name="connsiteY0" fmla="*/ 0 h 1115016"/>
              <a:gd name="connsiteX1" fmla="*/ 9416677 w 9416677"/>
              <a:gd name="connsiteY1" fmla="*/ 0 h 1115016"/>
              <a:gd name="connsiteX2" fmla="*/ 9407152 w 9416677"/>
              <a:gd name="connsiteY2" fmla="*/ 1115016 h 1115016"/>
              <a:gd name="connsiteX3" fmla="*/ 439956 w 9416677"/>
              <a:gd name="connsiteY3" fmla="*/ 1098744 h 1115016"/>
              <a:gd name="connsiteX4" fmla="*/ 229040 w 9416677"/>
              <a:gd name="connsiteY4" fmla="*/ 537744 h 1115016"/>
              <a:gd name="connsiteX5" fmla="*/ 0 w 9416677"/>
              <a:gd name="connsiteY5" fmla="*/ 0 h 1115016"/>
              <a:gd name="connsiteX0" fmla="*/ 948812 w 10365489"/>
              <a:gd name="connsiteY0" fmla="*/ 0 h 1115016"/>
              <a:gd name="connsiteX1" fmla="*/ 10365489 w 10365489"/>
              <a:gd name="connsiteY1" fmla="*/ 0 h 1115016"/>
              <a:gd name="connsiteX2" fmla="*/ 10355964 w 10365489"/>
              <a:gd name="connsiteY2" fmla="*/ 1115016 h 1115016"/>
              <a:gd name="connsiteX3" fmla="*/ 1388768 w 10365489"/>
              <a:gd name="connsiteY3" fmla="*/ 1098744 h 1115016"/>
              <a:gd name="connsiteX4" fmla="*/ 948812 w 10365489"/>
              <a:gd name="connsiteY4" fmla="*/ 0 h 1115016"/>
              <a:gd name="connsiteX0" fmla="*/ 946896 w 10363573"/>
              <a:gd name="connsiteY0" fmla="*/ 0 h 1125527"/>
              <a:gd name="connsiteX1" fmla="*/ 10363573 w 10363573"/>
              <a:gd name="connsiteY1" fmla="*/ 0 h 1125527"/>
              <a:gd name="connsiteX2" fmla="*/ 10354048 w 10363573"/>
              <a:gd name="connsiteY2" fmla="*/ 1115016 h 1125527"/>
              <a:gd name="connsiteX3" fmla="*/ 1391615 w 10363573"/>
              <a:gd name="connsiteY3" fmla="*/ 1125527 h 1125527"/>
              <a:gd name="connsiteX4" fmla="*/ 946896 w 10363573"/>
              <a:gd name="connsiteY4" fmla="*/ 0 h 1125527"/>
              <a:gd name="connsiteX0" fmla="*/ 946896 w 10363573"/>
              <a:gd name="connsiteY0" fmla="*/ 0 h 1125527"/>
              <a:gd name="connsiteX1" fmla="*/ 10363573 w 10363573"/>
              <a:gd name="connsiteY1" fmla="*/ 0 h 1125527"/>
              <a:gd name="connsiteX2" fmla="*/ 10354048 w 10363573"/>
              <a:gd name="connsiteY2" fmla="*/ 1115016 h 1125527"/>
              <a:gd name="connsiteX3" fmla="*/ 1391615 w 10363573"/>
              <a:gd name="connsiteY3" fmla="*/ 1125527 h 1125527"/>
              <a:gd name="connsiteX4" fmla="*/ 946896 w 10363573"/>
              <a:gd name="connsiteY4" fmla="*/ 0 h 1125527"/>
              <a:gd name="connsiteX0" fmla="*/ 605787 w 10022464"/>
              <a:gd name="connsiteY0" fmla="*/ 0 h 1125527"/>
              <a:gd name="connsiteX1" fmla="*/ 10022464 w 10022464"/>
              <a:gd name="connsiteY1" fmla="*/ 0 h 1125527"/>
              <a:gd name="connsiteX2" fmla="*/ 10012939 w 10022464"/>
              <a:gd name="connsiteY2" fmla="*/ 1115016 h 1125527"/>
              <a:gd name="connsiteX3" fmla="*/ 1050506 w 10022464"/>
              <a:gd name="connsiteY3" fmla="*/ 1125527 h 1125527"/>
              <a:gd name="connsiteX4" fmla="*/ 605787 w 10022464"/>
              <a:gd name="connsiteY4" fmla="*/ 0 h 1125527"/>
              <a:gd name="connsiteX0" fmla="*/ 0 w 9416677"/>
              <a:gd name="connsiteY0" fmla="*/ 0 h 1125527"/>
              <a:gd name="connsiteX1" fmla="*/ 9416677 w 9416677"/>
              <a:gd name="connsiteY1" fmla="*/ 0 h 1125527"/>
              <a:gd name="connsiteX2" fmla="*/ 9407152 w 9416677"/>
              <a:gd name="connsiteY2" fmla="*/ 1115016 h 1125527"/>
              <a:gd name="connsiteX3" fmla="*/ 444719 w 9416677"/>
              <a:gd name="connsiteY3" fmla="*/ 1125527 h 1125527"/>
              <a:gd name="connsiteX4" fmla="*/ 0 w 9416677"/>
              <a:gd name="connsiteY4" fmla="*/ 0 h 112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677" h="1125527">
                <a:moveTo>
                  <a:pt x="0" y="0"/>
                </a:moveTo>
                <a:lnTo>
                  <a:pt x="9416677" y="0"/>
                </a:lnTo>
                <a:cubicBezTo>
                  <a:pt x="9415089" y="380600"/>
                  <a:pt x="9408740" y="734416"/>
                  <a:pt x="9407152" y="1115016"/>
                </a:cubicBezTo>
                <a:lnTo>
                  <a:pt x="444719" y="1125527"/>
                </a:lnTo>
                <a:lnTo>
                  <a:pt x="0" y="0"/>
                </a:lnTo>
                <a:close/>
              </a:path>
            </a:pathLst>
          </a:custGeom>
          <a:solidFill>
            <a:srgbClr val="FC72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 userDrawn="1"/>
        </p:nvSpPr>
        <p:spPr>
          <a:xfrm flipH="1">
            <a:off x="0" y="41568086"/>
            <a:ext cx="8278317" cy="1199164"/>
          </a:xfrm>
          <a:custGeom>
            <a:avLst/>
            <a:gdLst>
              <a:gd name="connsiteX0" fmla="*/ 8278317 w 8278317"/>
              <a:gd name="connsiteY0" fmla="*/ 0 h 1199164"/>
              <a:gd name="connsiteX1" fmla="*/ 0 w 8278317"/>
              <a:gd name="connsiteY1" fmla="*/ 0 h 1199164"/>
              <a:gd name="connsiteX2" fmla="*/ 229040 w 8278317"/>
              <a:gd name="connsiteY2" fmla="*/ 573732 h 1199164"/>
              <a:gd name="connsiteX3" fmla="*/ 439956 w 8278317"/>
              <a:gd name="connsiteY3" fmla="*/ 1172280 h 1199164"/>
              <a:gd name="connsiteX4" fmla="*/ 448220 w 8278317"/>
              <a:gd name="connsiteY4" fmla="*/ 1199164 h 1199164"/>
              <a:gd name="connsiteX5" fmla="*/ 8278317 w 8278317"/>
              <a:gd name="connsiteY5" fmla="*/ 1199164 h 119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8317" h="1199164">
                <a:moveTo>
                  <a:pt x="8278317" y="0"/>
                </a:moveTo>
                <a:lnTo>
                  <a:pt x="0" y="0"/>
                </a:lnTo>
                <a:lnTo>
                  <a:pt x="229040" y="573732"/>
                </a:lnTo>
                <a:cubicBezTo>
                  <a:pt x="302994" y="770636"/>
                  <a:pt x="373336" y="970204"/>
                  <a:pt x="439956" y="1172280"/>
                </a:cubicBezTo>
                <a:lnTo>
                  <a:pt x="448220" y="1199164"/>
                </a:lnTo>
                <a:lnTo>
                  <a:pt x="8278317" y="1199164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580107" y="41522259"/>
            <a:ext cx="550676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6500" b="1" dirty="0">
                <a:solidFill>
                  <a:schemeClr val="bg1"/>
                </a:solidFill>
                <a:latin typeface="Calibri" panose="020F0502020204030204" pitchFamily="34" charset="0"/>
              </a:rPr>
              <a:t>www.geo-x.net</a:t>
            </a:r>
            <a:endParaRPr lang="de-DE" sz="6500" b="1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0" y="0"/>
            <a:ext cx="30275213" cy="5633173"/>
          </a:xfrm>
          <a:prstGeom prst="rect">
            <a:avLst/>
          </a:prstGeom>
          <a:solidFill>
            <a:srgbClr val="FC72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 userDrawn="1"/>
        </p:nvSpPr>
        <p:spPr>
          <a:xfrm>
            <a:off x="21931313" y="-38100"/>
            <a:ext cx="8382000" cy="2228851"/>
          </a:xfrm>
          <a:custGeom>
            <a:avLst/>
            <a:gdLst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17960 w 7176226"/>
              <a:gd name="connsiteY5" fmla="*/ 1267815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868992 w 7176226"/>
              <a:gd name="connsiteY5" fmla="*/ 1264138 h 1276227"/>
              <a:gd name="connsiteX6" fmla="*/ 84840 w 7176226"/>
              <a:gd name="connsiteY6" fmla="*/ 150354 h 1276227"/>
              <a:gd name="connsiteX7" fmla="*/ 0 w 7176226"/>
              <a:gd name="connsiteY7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868992 w 7176226"/>
              <a:gd name="connsiteY4" fmla="*/ 1264138 h 1276227"/>
              <a:gd name="connsiteX5" fmla="*/ 84840 w 7176226"/>
              <a:gd name="connsiteY5" fmla="*/ 150354 h 1276227"/>
              <a:gd name="connsiteX6" fmla="*/ 0 w 7176226"/>
              <a:gd name="connsiteY6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868992 w 7176226"/>
              <a:gd name="connsiteY4" fmla="*/ 1264138 h 1276227"/>
              <a:gd name="connsiteX5" fmla="*/ 84840 w 7176226"/>
              <a:gd name="connsiteY5" fmla="*/ 150354 h 1276227"/>
              <a:gd name="connsiteX6" fmla="*/ 0 w 7176226"/>
              <a:gd name="connsiteY6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1868992 w 7176226"/>
              <a:gd name="connsiteY3" fmla="*/ 1264138 h 1276227"/>
              <a:gd name="connsiteX4" fmla="*/ 84840 w 7176226"/>
              <a:gd name="connsiteY4" fmla="*/ 150354 h 1276227"/>
              <a:gd name="connsiteX5" fmla="*/ 0 w 7176226"/>
              <a:gd name="connsiteY5" fmla="*/ 0 h 1276227"/>
              <a:gd name="connsiteX0" fmla="*/ 0 w 7178967"/>
              <a:gd name="connsiteY0" fmla="*/ 0 h 1264138"/>
              <a:gd name="connsiteX1" fmla="*/ 7176226 w 7178967"/>
              <a:gd name="connsiteY1" fmla="*/ 0 h 1264138"/>
              <a:gd name="connsiteX2" fmla="*/ 7178967 w 7178967"/>
              <a:gd name="connsiteY2" fmla="*/ 1252415 h 1264138"/>
              <a:gd name="connsiteX3" fmla="*/ 1868992 w 7178967"/>
              <a:gd name="connsiteY3" fmla="*/ 1264138 h 1264138"/>
              <a:gd name="connsiteX4" fmla="*/ 84840 w 7178967"/>
              <a:gd name="connsiteY4" fmla="*/ 150354 h 1264138"/>
              <a:gd name="connsiteX5" fmla="*/ 0 w 7178967"/>
              <a:gd name="connsiteY5" fmla="*/ 0 h 1264138"/>
              <a:gd name="connsiteX0" fmla="*/ 0 w 7181708"/>
              <a:gd name="connsiteY0" fmla="*/ 0 h 1264138"/>
              <a:gd name="connsiteX1" fmla="*/ 7176226 w 7181708"/>
              <a:gd name="connsiteY1" fmla="*/ 0 h 1264138"/>
              <a:gd name="connsiteX2" fmla="*/ 7181708 w 7181708"/>
              <a:gd name="connsiteY2" fmla="*/ 1259558 h 1264138"/>
              <a:gd name="connsiteX3" fmla="*/ 1868992 w 7181708"/>
              <a:gd name="connsiteY3" fmla="*/ 1264138 h 1264138"/>
              <a:gd name="connsiteX4" fmla="*/ 84840 w 7181708"/>
              <a:gd name="connsiteY4" fmla="*/ 150354 h 1264138"/>
              <a:gd name="connsiteX5" fmla="*/ 0 w 7181708"/>
              <a:gd name="connsiteY5" fmla="*/ 0 h 12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708" h="1264138">
                <a:moveTo>
                  <a:pt x="0" y="0"/>
                </a:moveTo>
                <a:lnTo>
                  <a:pt x="7176226" y="0"/>
                </a:lnTo>
                <a:cubicBezTo>
                  <a:pt x="7177140" y="417472"/>
                  <a:pt x="7180794" y="842086"/>
                  <a:pt x="7181708" y="1259558"/>
                </a:cubicBezTo>
                <a:lnTo>
                  <a:pt x="1868992" y="1264138"/>
                </a:lnTo>
                <a:cubicBezTo>
                  <a:pt x="1112510" y="1188256"/>
                  <a:pt x="461172" y="761070"/>
                  <a:pt x="84840" y="15035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92" y="327106"/>
            <a:ext cx="5256000" cy="1546548"/>
          </a:xfrm>
          <a:prstGeom prst="rect">
            <a:avLst/>
          </a:prstGeom>
          <a:effectLst/>
        </p:spPr>
      </p:pic>
      <p:pic>
        <p:nvPicPr>
          <p:cNvPr id="29" name="Grafik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21" y="41835632"/>
            <a:ext cx="743808" cy="785723"/>
          </a:xfrm>
          <a:prstGeom prst="rect">
            <a:avLst/>
          </a:prstGeom>
        </p:spPr>
      </p:pic>
      <p:pic>
        <p:nvPicPr>
          <p:cNvPr id="31" name="Grafik 3">
            <a:extLst>
              <a:ext uri="{FF2B5EF4-FFF2-40B4-BE49-F238E27FC236}">
                <a16:creationId xmlns:a16="http://schemas.microsoft.com/office/drawing/2014/main" id="{515F3DE9-47A2-4B02-992B-7DEEF1256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95" y="41887838"/>
            <a:ext cx="1394526" cy="681310"/>
          </a:xfrm>
          <a:prstGeom prst="rect">
            <a:avLst/>
          </a:prstGeom>
        </p:spPr>
      </p:pic>
      <p:pic>
        <p:nvPicPr>
          <p:cNvPr id="32" name="Grafik 4">
            <a:extLst>
              <a:ext uri="{FF2B5EF4-FFF2-40B4-BE49-F238E27FC236}">
                <a16:creationId xmlns:a16="http://schemas.microsoft.com/office/drawing/2014/main" id="{AF976411-C172-4121-9864-E9E97E9ADA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085" y="41849385"/>
            <a:ext cx="906957" cy="758217"/>
          </a:xfrm>
          <a:prstGeom prst="rect">
            <a:avLst/>
          </a:prstGeom>
        </p:spPr>
      </p:pic>
      <p:pic>
        <p:nvPicPr>
          <p:cNvPr id="33" name="Grafik 16">
            <a:extLst>
              <a:ext uri="{FF2B5EF4-FFF2-40B4-BE49-F238E27FC236}">
                <a16:creationId xmlns:a16="http://schemas.microsoft.com/office/drawing/2014/main" id="{F653C6E0-0A6E-466E-94B5-087EFE90CC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927" y="41853775"/>
            <a:ext cx="761237" cy="749436"/>
          </a:xfrm>
          <a:prstGeom prst="rect">
            <a:avLst/>
          </a:prstGeom>
        </p:spPr>
      </p:pic>
      <p:pic>
        <p:nvPicPr>
          <p:cNvPr id="34" name="Grafik 18">
            <a:extLst>
              <a:ext uri="{FF2B5EF4-FFF2-40B4-BE49-F238E27FC236}">
                <a16:creationId xmlns:a16="http://schemas.microsoft.com/office/drawing/2014/main" id="{0512EFEC-F5DF-4100-AF0E-FBE4C2936F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28" y="41875797"/>
            <a:ext cx="1348268" cy="705393"/>
          </a:xfrm>
          <a:prstGeom prst="rect">
            <a:avLst/>
          </a:prstGeom>
        </p:spPr>
      </p:pic>
      <p:pic>
        <p:nvPicPr>
          <p:cNvPr id="35" name="Grafik 36">
            <a:extLst>
              <a:ext uri="{FF2B5EF4-FFF2-40B4-BE49-F238E27FC236}">
                <a16:creationId xmlns:a16="http://schemas.microsoft.com/office/drawing/2014/main" id="{E8735B08-90FA-4FE6-A6D5-F852DB8B0F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06" y="41904833"/>
            <a:ext cx="2447875" cy="647321"/>
          </a:xfrm>
          <a:prstGeom prst="rect">
            <a:avLst/>
          </a:prstGeom>
        </p:spPr>
      </p:pic>
      <p:pic>
        <p:nvPicPr>
          <p:cNvPr id="36" name="Grafik 37">
            <a:extLst>
              <a:ext uri="{FF2B5EF4-FFF2-40B4-BE49-F238E27FC236}">
                <a16:creationId xmlns:a16="http://schemas.microsoft.com/office/drawing/2014/main" id="{478B2EC1-7E33-41F1-BB90-5F5DDEB23B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845" y="41867424"/>
            <a:ext cx="1036618" cy="722139"/>
          </a:xfrm>
          <a:prstGeom prst="rect">
            <a:avLst/>
          </a:prstGeom>
        </p:spPr>
      </p:pic>
      <p:pic>
        <p:nvPicPr>
          <p:cNvPr id="37" name="Grafik 38">
            <a:extLst>
              <a:ext uri="{FF2B5EF4-FFF2-40B4-BE49-F238E27FC236}">
                <a16:creationId xmlns:a16="http://schemas.microsoft.com/office/drawing/2014/main" id="{504A09C4-087C-406F-B3D9-D4A3E1DD90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38" y="41881650"/>
            <a:ext cx="931621" cy="693686"/>
          </a:xfrm>
          <a:prstGeom prst="rect">
            <a:avLst/>
          </a:prstGeom>
        </p:spPr>
      </p:pic>
      <p:pic>
        <p:nvPicPr>
          <p:cNvPr id="38" name="Grafik 39">
            <a:extLst>
              <a:ext uri="{FF2B5EF4-FFF2-40B4-BE49-F238E27FC236}">
                <a16:creationId xmlns:a16="http://schemas.microsoft.com/office/drawing/2014/main" id="{B73E7F10-30EE-474A-93B0-3D2550EE8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21" y="41835632"/>
            <a:ext cx="743808" cy="78572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BBDAE0C-0CB6-4086-AAA2-A6DBF77F6B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360" y="41865441"/>
            <a:ext cx="1650714" cy="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 userDrawn="1"/>
        </p:nvSpPr>
        <p:spPr>
          <a:xfrm>
            <a:off x="4137907" y="-38876"/>
            <a:ext cx="26137305" cy="42814145"/>
          </a:xfrm>
          <a:custGeom>
            <a:avLst/>
            <a:gdLst>
              <a:gd name="connsiteX0" fmla="*/ 10231869 w 26137305"/>
              <a:gd name="connsiteY0" fmla="*/ 0 h 42814145"/>
              <a:gd name="connsiteX1" fmla="*/ 18601269 w 26137305"/>
              <a:gd name="connsiteY1" fmla="*/ 14967950 h 42814145"/>
              <a:gd name="connsiteX2" fmla="*/ 25988033 w 26137305"/>
              <a:gd name="connsiteY2" fmla="*/ 8689 h 42814145"/>
              <a:gd name="connsiteX3" fmla="*/ 26137305 w 26137305"/>
              <a:gd name="connsiteY3" fmla="*/ 11012 h 42814145"/>
              <a:gd name="connsiteX4" fmla="*/ 26137305 w 26137305"/>
              <a:gd name="connsiteY4" fmla="*/ 18381791 h 42814145"/>
              <a:gd name="connsiteX5" fmla="*/ 24490773 w 26137305"/>
              <a:gd name="connsiteY5" fmla="*/ 21667809 h 42814145"/>
              <a:gd name="connsiteX6" fmla="*/ 26137305 w 26137305"/>
              <a:gd name="connsiteY6" fmla="*/ 24864171 h 42814145"/>
              <a:gd name="connsiteX7" fmla="*/ 26137305 w 26137305"/>
              <a:gd name="connsiteY7" fmla="*/ 42797185 h 42814145"/>
              <a:gd name="connsiteX8" fmla="*/ 25446453 w 26137305"/>
              <a:gd name="connsiteY8" fmla="*/ 42795289 h 42814145"/>
              <a:gd name="connsiteX9" fmla="*/ 17687393 w 26137305"/>
              <a:gd name="connsiteY9" fmla="*/ 27770693 h 42814145"/>
              <a:gd name="connsiteX10" fmla="*/ 9775238 w 26137305"/>
              <a:gd name="connsiteY10" fmla="*/ 42812097 h 42814145"/>
              <a:gd name="connsiteX11" fmla="*/ 76826 w 26137305"/>
              <a:gd name="connsiteY11" fmla="*/ 42814145 h 42814145"/>
              <a:gd name="connsiteX12" fmla="*/ 11580748 w 26137305"/>
              <a:gd name="connsiteY12" fmla="*/ 20749969 h 42814145"/>
              <a:gd name="connsiteX13" fmla="*/ 0 w 26137305"/>
              <a:gd name="connsiteY13" fmla="*/ 53870 h 42814145"/>
              <a:gd name="connsiteX14" fmla="*/ 10231869 w 26137305"/>
              <a:gd name="connsiteY14" fmla="*/ 0 h 4281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37305" h="42814145">
                <a:moveTo>
                  <a:pt x="10231869" y="0"/>
                </a:moveTo>
                <a:lnTo>
                  <a:pt x="18601269" y="14967950"/>
                </a:lnTo>
                <a:lnTo>
                  <a:pt x="25988033" y="8689"/>
                </a:lnTo>
                <a:lnTo>
                  <a:pt x="26137305" y="11012"/>
                </a:lnTo>
                <a:lnTo>
                  <a:pt x="26137305" y="18381791"/>
                </a:lnTo>
                <a:lnTo>
                  <a:pt x="24490773" y="21667809"/>
                </a:lnTo>
                <a:lnTo>
                  <a:pt x="26137305" y="24864171"/>
                </a:lnTo>
                <a:lnTo>
                  <a:pt x="26137305" y="42797185"/>
                </a:lnTo>
                <a:lnTo>
                  <a:pt x="25446453" y="42795289"/>
                </a:lnTo>
                <a:lnTo>
                  <a:pt x="17687393" y="27770693"/>
                </a:lnTo>
                <a:lnTo>
                  <a:pt x="9775238" y="42812097"/>
                </a:lnTo>
                <a:lnTo>
                  <a:pt x="76826" y="42814145"/>
                </a:lnTo>
                <a:lnTo>
                  <a:pt x="11580748" y="20749969"/>
                </a:lnTo>
                <a:lnTo>
                  <a:pt x="0" y="53870"/>
                </a:lnTo>
                <a:lnTo>
                  <a:pt x="10231869" y="0"/>
                </a:lnTo>
                <a:close/>
              </a:path>
            </a:pathLst>
          </a:custGeom>
          <a:solidFill>
            <a:schemeClr val="bg1">
              <a:lumMod val="65000"/>
              <a:alpha val="23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41568083"/>
            <a:ext cx="30275213" cy="1205740"/>
          </a:xfrm>
          <a:custGeom>
            <a:avLst/>
            <a:gdLst>
              <a:gd name="connsiteX0" fmla="*/ 0 w 30275213"/>
              <a:gd name="connsiteY0" fmla="*/ 0 h 1229552"/>
              <a:gd name="connsiteX1" fmla="*/ 30275213 w 30275213"/>
              <a:gd name="connsiteY1" fmla="*/ 0 h 1229552"/>
              <a:gd name="connsiteX2" fmla="*/ 30275213 w 30275213"/>
              <a:gd name="connsiteY2" fmla="*/ 1229552 h 1229552"/>
              <a:gd name="connsiteX3" fmla="*/ 0 w 30275213"/>
              <a:gd name="connsiteY3" fmla="*/ 1229552 h 1229552"/>
              <a:gd name="connsiteX4" fmla="*/ 0 w 30275213"/>
              <a:gd name="connsiteY4" fmla="*/ 0 h 1229552"/>
              <a:gd name="connsiteX0" fmla="*/ 0 w 30275213"/>
              <a:gd name="connsiteY0" fmla="*/ 0 h 1229552"/>
              <a:gd name="connsiteX1" fmla="*/ 30275213 w 30275213"/>
              <a:gd name="connsiteY1" fmla="*/ 0 h 1229552"/>
              <a:gd name="connsiteX2" fmla="*/ 30275212 w 30275213"/>
              <a:gd name="connsiteY2" fmla="*/ 1205740 h 1229552"/>
              <a:gd name="connsiteX3" fmla="*/ 0 w 30275213"/>
              <a:gd name="connsiteY3" fmla="*/ 1229552 h 1229552"/>
              <a:gd name="connsiteX4" fmla="*/ 0 w 30275213"/>
              <a:gd name="connsiteY4" fmla="*/ 0 h 1229552"/>
              <a:gd name="connsiteX0" fmla="*/ 0 w 30275213"/>
              <a:gd name="connsiteY0" fmla="*/ 0 h 1205740"/>
              <a:gd name="connsiteX1" fmla="*/ 30275213 w 30275213"/>
              <a:gd name="connsiteY1" fmla="*/ 0 h 1205740"/>
              <a:gd name="connsiteX2" fmla="*/ 30275212 w 30275213"/>
              <a:gd name="connsiteY2" fmla="*/ 1205740 h 1205740"/>
              <a:gd name="connsiteX3" fmla="*/ 0 w 30275213"/>
              <a:gd name="connsiteY3" fmla="*/ 1205739 h 1205740"/>
              <a:gd name="connsiteX4" fmla="*/ 0 w 30275213"/>
              <a:gd name="connsiteY4" fmla="*/ 0 h 1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75213" h="1205740">
                <a:moveTo>
                  <a:pt x="0" y="0"/>
                </a:moveTo>
                <a:lnTo>
                  <a:pt x="30275213" y="0"/>
                </a:lnTo>
                <a:cubicBezTo>
                  <a:pt x="30275213" y="401913"/>
                  <a:pt x="30275212" y="803827"/>
                  <a:pt x="30275212" y="1205740"/>
                </a:cubicBezTo>
                <a:lnTo>
                  <a:pt x="0" y="12057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 userDrawn="1"/>
        </p:nvSpPr>
        <p:spPr>
          <a:xfrm flipH="1">
            <a:off x="28966590" y="41568081"/>
            <a:ext cx="1307663" cy="1199168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29069501 w 30275212"/>
              <a:gd name="connsiteY1" fmla="*/ 3571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247155 w 30275212"/>
              <a:gd name="connsiteY8" fmla="*/ 0 h 1123944"/>
              <a:gd name="connsiteX9" fmla="*/ 1152250 w 30275212"/>
              <a:gd name="connsiteY9" fmla="*/ 209796 h 1123944"/>
              <a:gd name="connsiteX10" fmla="*/ 877328 w 30275212"/>
              <a:gd name="connsiteY10" fmla="*/ 935720 h 1123944"/>
              <a:gd name="connsiteX11" fmla="*/ 825785 w 30275212"/>
              <a:gd name="connsiteY11" fmla="*/ 1123944 h 1123944"/>
              <a:gd name="connsiteX12" fmla="*/ 0 w 30275212"/>
              <a:gd name="connsiteY12" fmla="*/ 1123944 h 1123944"/>
              <a:gd name="connsiteX13" fmla="*/ 0 w 30275212"/>
              <a:gd name="connsiteY13" fmla="*/ 0 h 1123944"/>
              <a:gd name="connsiteX0" fmla="*/ 20220360 w 29069501"/>
              <a:gd name="connsiteY0" fmla="*/ 0 h 1159654"/>
              <a:gd name="connsiteX1" fmla="*/ 29069501 w 29069501"/>
              <a:gd name="connsiteY1" fmla="*/ 35710 h 1159654"/>
              <a:gd name="connsiteX2" fmla="*/ 29032965 w 29069501"/>
              <a:gd name="connsiteY2" fmla="*/ 1159654 h 1159654"/>
              <a:gd name="connsiteX3" fmla="*/ 20668580 w 29069501"/>
              <a:gd name="connsiteY3" fmla="*/ 1123944 h 1159654"/>
              <a:gd name="connsiteX4" fmla="*/ 20660316 w 29069501"/>
              <a:gd name="connsiteY4" fmla="*/ 1098744 h 1159654"/>
              <a:gd name="connsiteX5" fmla="*/ 20449400 w 29069501"/>
              <a:gd name="connsiteY5" fmla="*/ 537744 h 1159654"/>
              <a:gd name="connsiteX6" fmla="*/ 20220360 w 29069501"/>
              <a:gd name="connsiteY6" fmla="*/ 0 h 1159654"/>
              <a:gd name="connsiteX7" fmla="*/ 0 w 29069501"/>
              <a:gd name="connsiteY7" fmla="*/ 0 h 1159654"/>
              <a:gd name="connsiteX8" fmla="*/ 1247155 w 29069501"/>
              <a:gd name="connsiteY8" fmla="*/ 0 h 1159654"/>
              <a:gd name="connsiteX9" fmla="*/ 1152250 w 29069501"/>
              <a:gd name="connsiteY9" fmla="*/ 209796 h 1159654"/>
              <a:gd name="connsiteX10" fmla="*/ 877328 w 29069501"/>
              <a:gd name="connsiteY10" fmla="*/ 935720 h 1159654"/>
              <a:gd name="connsiteX11" fmla="*/ 825785 w 29069501"/>
              <a:gd name="connsiteY11" fmla="*/ 1123944 h 1159654"/>
              <a:gd name="connsiteX12" fmla="*/ 0 w 29069501"/>
              <a:gd name="connsiteY12" fmla="*/ 1123944 h 1159654"/>
              <a:gd name="connsiteX13" fmla="*/ 0 w 29069501"/>
              <a:gd name="connsiteY13" fmla="*/ 0 h 1159654"/>
              <a:gd name="connsiteX0" fmla="*/ 20220360 w 29069499"/>
              <a:gd name="connsiteY0" fmla="*/ 0 h 1159654"/>
              <a:gd name="connsiteX1" fmla="*/ 29069499 w 29069499"/>
              <a:gd name="connsiteY1" fmla="*/ 35710 h 1159654"/>
              <a:gd name="connsiteX2" fmla="*/ 29032965 w 29069499"/>
              <a:gd name="connsiteY2" fmla="*/ 1159654 h 1159654"/>
              <a:gd name="connsiteX3" fmla="*/ 20668580 w 29069499"/>
              <a:gd name="connsiteY3" fmla="*/ 1123944 h 1159654"/>
              <a:gd name="connsiteX4" fmla="*/ 20660316 w 29069499"/>
              <a:gd name="connsiteY4" fmla="*/ 1098744 h 1159654"/>
              <a:gd name="connsiteX5" fmla="*/ 20449400 w 29069499"/>
              <a:gd name="connsiteY5" fmla="*/ 537744 h 1159654"/>
              <a:gd name="connsiteX6" fmla="*/ 20220360 w 29069499"/>
              <a:gd name="connsiteY6" fmla="*/ 0 h 1159654"/>
              <a:gd name="connsiteX7" fmla="*/ 0 w 29069499"/>
              <a:gd name="connsiteY7" fmla="*/ 0 h 1159654"/>
              <a:gd name="connsiteX8" fmla="*/ 1247155 w 29069499"/>
              <a:gd name="connsiteY8" fmla="*/ 0 h 1159654"/>
              <a:gd name="connsiteX9" fmla="*/ 1152250 w 29069499"/>
              <a:gd name="connsiteY9" fmla="*/ 209796 h 1159654"/>
              <a:gd name="connsiteX10" fmla="*/ 877328 w 29069499"/>
              <a:gd name="connsiteY10" fmla="*/ 935720 h 1159654"/>
              <a:gd name="connsiteX11" fmla="*/ 825785 w 29069499"/>
              <a:gd name="connsiteY11" fmla="*/ 1123944 h 1159654"/>
              <a:gd name="connsiteX12" fmla="*/ 0 w 29069499"/>
              <a:gd name="connsiteY12" fmla="*/ 1123944 h 1159654"/>
              <a:gd name="connsiteX13" fmla="*/ 0 w 29069499"/>
              <a:gd name="connsiteY13" fmla="*/ 0 h 1159654"/>
              <a:gd name="connsiteX0" fmla="*/ 20220360 w 29032965"/>
              <a:gd name="connsiteY0" fmla="*/ 0 h 1159654"/>
              <a:gd name="connsiteX1" fmla="*/ 29028397 w 29032965"/>
              <a:gd name="connsiteY1" fmla="*/ 11159 h 1159654"/>
              <a:gd name="connsiteX2" fmla="*/ 29032965 w 29032965"/>
              <a:gd name="connsiteY2" fmla="*/ 1159654 h 1159654"/>
              <a:gd name="connsiteX3" fmla="*/ 20668580 w 29032965"/>
              <a:gd name="connsiteY3" fmla="*/ 1123944 h 1159654"/>
              <a:gd name="connsiteX4" fmla="*/ 20660316 w 29032965"/>
              <a:gd name="connsiteY4" fmla="*/ 1098744 h 1159654"/>
              <a:gd name="connsiteX5" fmla="*/ 20449400 w 29032965"/>
              <a:gd name="connsiteY5" fmla="*/ 537744 h 1159654"/>
              <a:gd name="connsiteX6" fmla="*/ 20220360 w 29032965"/>
              <a:gd name="connsiteY6" fmla="*/ 0 h 1159654"/>
              <a:gd name="connsiteX7" fmla="*/ 0 w 29032965"/>
              <a:gd name="connsiteY7" fmla="*/ 0 h 1159654"/>
              <a:gd name="connsiteX8" fmla="*/ 1247155 w 29032965"/>
              <a:gd name="connsiteY8" fmla="*/ 0 h 1159654"/>
              <a:gd name="connsiteX9" fmla="*/ 1152250 w 29032965"/>
              <a:gd name="connsiteY9" fmla="*/ 209796 h 1159654"/>
              <a:gd name="connsiteX10" fmla="*/ 877328 w 29032965"/>
              <a:gd name="connsiteY10" fmla="*/ 935720 h 1159654"/>
              <a:gd name="connsiteX11" fmla="*/ 825785 w 29032965"/>
              <a:gd name="connsiteY11" fmla="*/ 1123944 h 1159654"/>
              <a:gd name="connsiteX12" fmla="*/ 0 w 29032965"/>
              <a:gd name="connsiteY12" fmla="*/ 1123944 h 1159654"/>
              <a:gd name="connsiteX13" fmla="*/ 0 w 29032965"/>
              <a:gd name="connsiteY13" fmla="*/ 0 h 1159654"/>
              <a:gd name="connsiteX0" fmla="*/ 20220360 w 29032965"/>
              <a:gd name="connsiteY0" fmla="*/ 11160 h 1170814"/>
              <a:gd name="connsiteX1" fmla="*/ 29028396 w 29032965"/>
              <a:gd name="connsiteY1" fmla="*/ 0 h 1170814"/>
              <a:gd name="connsiteX2" fmla="*/ 29032965 w 29032965"/>
              <a:gd name="connsiteY2" fmla="*/ 1170814 h 1170814"/>
              <a:gd name="connsiteX3" fmla="*/ 20668580 w 29032965"/>
              <a:gd name="connsiteY3" fmla="*/ 1135104 h 1170814"/>
              <a:gd name="connsiteX4" fmla="*/ 20660316 w 29032965"/>
              <a:gd name="connsiteY4" fmla="*/ 1109904 h 1170814"/>
              <a:gd name="connsiteX5" fmla="*/ 20449400 w 29032965"/>
              <a:gd name="connsiteY5" fmla="*/ 548904 h 1170814"/>
              <a:gd name="connsiteX6" fmla="*/ 20220360 w 29032965"/>
              <a:gd name="connsiteY6" fmla="*/ 11160 h 1170814"/>
              <a:gd name="connsiteX7" fmla="*/ 0 w 29032965"/>
              <a:gd name="connsiteY7" fmla="*/ 11160 h 1170814"/>
              <a:gd name="connsiteX8" fmla="*/ 1247155 w 29032965"/>
              <a:gd name="connsiteY8" fmla="*/ 11160 h 1170814"/>
              <a:gd name="connsiteX9" fmla="*/ 1152250 w 29032965"/>
              <a:gd name="connsiteY9" fmla="*/ 220956 h 1170814"/>
              <a:gd name="connsiteX10" fmla="*/ 877328 w 29032965"/>
              <a:gd name="connsiteY10" fmla="*/ 946880 h 1170814"/>
              <a:gd name="connsiteX11" fmla="*/ 825785 w 29032965"/>
              <a:gd name="connsiteY11" fmla="*/ 1135104 h 1170814"/>
              <a:gd name="connsiteX12" fmla="*/ 0 w 29032965"/>
              <a:gd name="connsiteY12" fmla="*/ 1135104 h 1170814"/>
              <a:gd name="connsiteX13" fmla="*/ 0 w 29032965"/>
              <a:gd name="connsiteY13" fmla="*/ 11160 h 1170814"/>
              <a:gd name="connsiteX0" fmla="*/ 20220360 w 29028598"/>
              <a:gd name="connsiteY0" fmla="*/ 11160 h 1148495"/>
              <a:gd name="connsiteX1" fmla="*/ 29028396 w 29028598"/>
              <a:gd name="connsiteY1" fmla="*/ 0 h 1148495"/>
              <a:gd name="connsiteX2" fmla="*/ 29023830 w 29028598"/>
              <a:gd name="connsiteY2" fmla="*/ 1148495 h 1148495"/>
              <a:gd name="connsiteX3" fmla="*/ 20668580 w 29028598"/>
              <a:gd name="connsiteY3" fmla="*/ 1135104 h 1148495"/>
              <a:gd name="connsiteX4" fmla="*/ 20660316 w 29028598"/>
              <a:gd name="connsiteY4" fmla="*/ 1109904 h 1148495"/>
              <a:gd name="connsiteX5" fmla="*/ 20449400 w 29028598"/>
              <a:gd name="connsiteY5" fmla="*/ 548904 h 1148495"/>
              <a:gd name="connsiteX6" fmla="*/ 20220360 w 29028598"/>
              <a:gd name="connsiteY6" fmla="*/ 11160 h 1148495"/>
              <a:gd name="connsiteX7" fmla="*/ 0 w 29028598"/>
              <a:gd name="connsiteY7" fmla="*/ 11160 h 1148495"/>
              <a:gd name="connsiteX8" fmla="*/ 1247155 w 29028598"/>
              <a:gd name="connsiteY8" fmla="*/ 11160 h 1148495"/>
              <a:gd name="connsiteX9" fmla="*/ 1152250 w 29028598"/>
              <a:gd name="connsiteY9" fmla="*/ 220956 h 1148495"/>
              <a:gd name="connsiteX10" fmla="*/ 877328 w 29028598"/>
              <a:gd name="connsiteY10" fmla="*/ 946880 h 1148495"/>
              <a:gd name="connsiteX11" fmla="*/ 825785 w 29028598"/>
              <a:gd name="connsiteY11" fmla="*/ 1135104 h 1148495"/>
              <a:gd name="connsiteX12" fmla="*/ 0 w 29028598"/>
              <a:gd name="connsiteY12" fmla="*/ 1135104 h 1148495"/>
              <a:gd name="connsiteX13" fmla="*/ 0 w 29028598"/>
              <a:gd name="connsiteY13" fmla="*/ 11160 h 1148495"/>
              <a:gd name="connsiteX0" fmla="*/ 20220360 w 29030680"/>
              <a:gd name="connsiteY0" fmla="*/ 11160 h 1135104"/>
              <a:gd name="connsiteX1" fmla="*/ 29028396 w 29030680"/>
              <a:gd name="connsiteY1" fmla="*/ 0 h 1135104"/>
              <a:gd name="connsiteX2" fmla="*/ 29030680 w 29030680"/>
              <a:gd name="connsiteY2" fmla="*/ 1135103 h 1135104"/>
              <a:gd name="connsiteX3" fmla="*/ 20668580 w 29030680"/>
              <a:gd name="connsiteY3" fmla="*/ 1135104 h 1135104"/>
              <a:gd name="connsiteX4" fmla="*/ 20660316 w 29030680"/>
              <a:gd name="connsiteY4" fmla="*/ 1109904 h 1135104"/>
              <a:gd name="connsiteX5" fmla="*/ 20449400 w 29030680"/>
              <a:gd name="connsiteY5" fmla="*/ 548904 h 1135104"/>
              <a:gd name="connsiteX6" fmla="*/ 20220360 w 29030680"/>
              <a:gd name="connsiteY6" fmla="*/ 11160 h 1135104"/>
              <a:gd name="connsiteX7" fmla="*/ 0 w 29030680"/>
              <a:gd name="connsiteY7" fmla="*/ 11160 h 1135104"/>
              <a:gd name="connsiteX8" fmla="*/ 1247155 w 29030680"/>
              <a:gd name="connsiteY8" fmla="*/ 11160 h 1135104"/>
              <a:gd name="connsiteX9" fmla="*/ 1152250 w 29030680"/>
              <a:gd name="connsiteY9" fmla="*/ 220956 h 1135104"/>
              <a:gd name="connsiteX10" fmla="*/ 877328 w 29030680"/>
              <a:gd name="connsiteY10" fmla="*/ 946880 h 1135104"/>
              <a:gd name="connsiteX11" fmla="*/ 825785 w 29030680"/>
              <a:gd name="connsiteY11" fmla="*/ 1135104 h 1135104"/>
              <a:gd name="connsiteX12" fmla="*/ 0 w 29030680"/>
              <a:gd name="connsiteY12" fmla="*/ 1135104 h 1135104"/>
              <a:gd name="connsiteX13" fmla="*/ 0 w 29030680"/>
              <a:gd name="connsiteY13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1152250 w 29031118"/>
              <a:gd name="connsiteY9" fmla="*/ 220956 h 1135104"/>
              <a:gd name="connsiteX10" fmla="*/ 877328 w 29031118"/>
              <a:gd name="connsiteY10" fmla="*/ 946880 h 1135104"/>
              <a:gd name="connsiteX11" fmla="*/ 825785 w 29031118"/>
              <a:gd name="connsiteY11" fmla="*/ 1135104 h 1135104"/>
              <a:gd name="connsiteX12" fmla="*/ 0 w 29031118"/>
              <a:gd name="connsiteY12" fmla="*/ 1135104 h 1135104"/>
              <a:gd name="connsiteX13" fmla="*/ 0 w 29031118"/>
              <a:gd name="connsiteY13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1152250 w 29031118"/>
              <a:gd name="connsiteY9" fmla="*/ 220956 h 1135104"/>
              <a:gd name="connsiteX10" fmla="*/ 825785 w 29031118"/>
              <a:gd name="connsiteY10" fmla="*/ 1135104 h 1135104"/>
              <a:gd name="connsiteX11" fmla="*/ 0 w 29031118"/>
              <a:gd name="connsiteY11" fmla="*/ 1135104 h 1135104"/>
              <a:gd name="connsiteX12" fmla="*/ 0 w 29031118"/>
              <a:gd name="connsiteY12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47155 w 29031118"/>
              <a:gd name="connsiteY8" fmla="*/ 11160 h 1135104"/>
              <a:gd name="connsiteX9" fmla="*/ 825785 w 29031118"/>
              <a:gd name="connsiteY9" fmla="*/ 1135104 h 1135104"/>
              <a:gd name="connsiteX10" fmla="*/ 0 w 29031118"/>
              <a:gd name="connsiteY10" fmla="*/ 1135104 h 1135104"/>
              <a:gd name="connsiteX11" fmla="*/ 0 w 29031118"/>
              <a:gd name="connsiteY11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449400 w 29031118"/>
              <a:gd name="connsiteY5" fmla="*/ 548904 h 1135104"/>
              <a:gd name="connsiteX6" fmla="*/ 20220360 w 29031118"/>
              <a:gd name="connsiteY6" fmla="*/ 11160 h 1135104"/>
              <a:gd name="connsiteX7" fmla="*/ 0 w 29031118"/>
              <a:gd name="connsiteY7" fmla="*/ 11160 h 1135104"/>
              <a:gd name="connsiteX8" fmla="*/ 1254006 w 29031118"/>
              <a:gd name="connsiteY8" fmla="*/ 15623 h 1135104"/>
              <a:gd name="connsiteX9" fmla="*/ 825785 w 29031118"/>
              <a:gd name="connsiteY9" fmla="*/ 1135104 h 1135104"/>
              <a:gd name="connsiteX10" fmla="*/ 0 w 29031118"/>
              <a:gd name="connsiteY10" fmla="*/ 1135104 h 1135104"/>
              <a:gd name="connsiteX11" fmla="*/ 0 w 29031118"/>
              <a:gd name="connsiteY11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660316 w 29031118"/>
              <a:gd name="connsiteY4" fmla="*/ 1109904 h 1135104"/>
              <a:gd name="connsiteX5" fmla="*/ 20220360 w 29031118"/>
              <a:gd name="connsiteY5" fmla="*/ 11160 h 1135104"/>
              <a:gd name="connsiteX6" fmla="*/ 0 w 29031118"/>
              <a:gd name="connsiteY6" fmla="*/ 11160 h 1135104"/>
              <a:gd name="connsiteX7" fmla="*/ 1254006 w 29031118"/>
              <a:gd name="connsiteY7" fmla="*/ 15623 h 1135104"/>
              <a:gd name="connsiteX8" fmla="*/ 825785 w 29031118"/>
              <a:gd name="connsiteY8" fmla="*/ 1135104 h 1135104"/>
              <a:gd name="connsiteX9" fmla="*/ 0 w 29031118"/>
              <a:gd name="connsiteY9" fmla="*/ 1135104 h 1135104"/>
              <a:gd name="connsiteX10" fmla="*/ 0 w 29031118"/>
              <a:gd name="connsiteY10" fmla="*/ 11160 h 1135104"/>
              <a:gd name="connsiteX0" fmla="*/ 20220360 w 29031118"/>
              <a:gd name="connsiteY0" fmla="*/ 11160 h 1135104"/>
              <a:gd name="connsiteX1" fmla="*/ 29030679 w 29031118"/>
              <a:gd name="connsiteY1" fmla="*/ 0 h 1135104"/>
              <a:gd name="connsiteX2" fmla="*/ 29030680 w 29031118"/>
              <a:gd name="connsiteY2" fmla="*/ 1135103 h 1135104"/>
              <a:gd name="connsiteX3" fmla="*/ 20668580 w 29031118"/>
              <a:gd name="connsiteY3" fmla="*/ 1135104 h 1135104"/>
              <a:gd name="connsiteX4" fmla="*/ 20220360 w 29031118"/>
              <a:gd name="connsiteY4" fmla="*/ 11160 h 1135104"/>
              <a:gd name="connsiteX5" fmla="*/ 0 w 29031118"/>
              <a:gd name="connsiteY5" fmla="*/ 11160 h 1135104"/>
              <a:gd name="connsiteX6" fmla="*/ 1254006 w 29031118"/>
              <a:gd name="connsiteY6" fmla="*/ 15623 h 1135104"/>
              <a:gd name="connsiteX7" fmla="*/ 825785 w 29031118"/>
              <a:gd name="connsiteY7" fmla="*/ 1135104 h 1135104"/>
              <a:gd name="connsiteX8" fmla="*/ 0 w 29031118"/>
              <a:gd name="connsiteY8" fmla="*/ 1135104 h 1135104"/>
              <a:gd name="connsiteX9" fmla="*/ 0 w 29031118"/>
              <a:gd name="connsiteY9" fmla="*/ 11160 h 1135104"/>
              <a:gd name="connsiteX0" fmla="*/ 20220360 w 29030680"/>
              <a:gd name="connsiteY0" fmla="*/ 0 h 1123944"/>
              <a:gd name="connsiteX1" fmla="*/ 29030680 w 29030680"/>
              <a:gd name="connsiteY1" fmla="*/ 1123943 h 1123944"/>
              <a:gd name="connsiteX2" fmla="*/ 20668580 w 29030680"/>
              <a:gd name="connsiteY2" fmla="*/ 1123944 h 1123944"/>
              <a:gd name="connsiteX3" fmla="*/ 20220360 w 29030680"/>
              <a:gd name="connsiteY3" fmla="*/ 0 h 1123944"/>
              <a:gd name="connsiteX4" fmla="*/ 0 w 29030680"/>
              <a:gd name="connsiteY4" fmla="*/ 0 h 1123944"/>
              <a:gd name="connsiteX5" fmla="*/ 1254006 w 29030680"/>
              <a:gd name="connsiteY5" fmla="*/ 4463 h 1123944"/>
              <a:gd name="connsiteX6" fmla="*/ 825785 w 29030680"/>
              <a:gd name="connsiteY6" fmla="*/ 1123944 h 1123944"/>
              <a:gd name="connsiteX7" fmla="*/ 0 w 29030680"/>
              <a:gd name="connsiteY7" fmla="*/ 1123944 h 1123944"/>
              <a:gd name="connsiteX8" fmla="*/ 0 w 29030680"/>
              <a:gd name="connsiteY8" fmla="*/ 0 h 1123944"/>
              <a:gd name="connsiteX0" fmla="*/ 20220360 w 20668580"/>
              <a:gd name="connsiteY0" fmla="*/ 0 h 1123944"/>
              <a:gd name="connsiteX1" fmla="*/ 20668580 w 20668580"/>
              <a:gd name="connsiteY1" fmla="*/ 1123944 h 1123944"/>
              <a:gd name="connsiteX2" fmla="*/ 20220360 w 20668580"/>
              <a:gd name="connsiteY2" fmla="*/ 0 h 1123944"/>
              <a:gd name="connsiteX3" fmla="*/ 0 w 20668580"/>
              <a:gd name="connsiteY3" fmla="*/ 0 h 1123944"/>
              <a:gd name="connsiteX4" fmla="*/ 1254006 w 20668580"/>
              <a:gd name="connsiteY4" fmla="*/ 4463 h 1123944"/>
              <a:gd name="connsiteX5" fmla="*/ 825785 w 20668580"/>
              <a:gd name="connsiteY5" fmla="*/ 1123944 h 1123944"/>
              <a:gd name="connsiteX6" fmla="*/ 0 w 20668580"/>
              <a:gd name="connsiteY6" fmla="*/ 1123944 h 1123944"/>
              <a:gd name="connsiteX7" fmla="*/ 0 w 20668580"/>
              <a:gd name="connsiteY7" fmla="*/ 0 h 1123944"/>
              <a:gd name="connsiteX0" fmla="*/ 0 w 1254006"/>
              <a:gd name="connsiteY0" fmla="*/ 0 h 1123944"/>
              <a:gd name="connsiteX1" fmla="*/ 1254006 w 1254006"/>
              <a:gd name="connsiteY1" fmla="*/ 4463 h 1123944"/>
              <a:gd name="connsiteX2" fmla="*/ 825785 w 1254006"/>
              <a:gd name="connsiteY2" fmla="*/ 1123944 h 1123944"/>
              <a:gd name="connsiteX3" fmla="*/ 0 w 1254006"/>
              <a:gd name="connsiteY3" fmla="*/ 1123944 h 1123944"/>
              <a:gd name="connsiteX4" fmla="*/ 0 w 1254006"/>
              <a:gd name="connsiteY4" fmla="*/ 0 h 1123944"/>
              <a:gd name="connsiteX0" fmla="*/ 0 w 1254006"/>
              <a:gd name="connsiteY0" fmla="*/ 0 h 1123944"/>
              <a:gd name="connsiteX1" fmla="*/ 1254006 w 1254006"/>
              <a:gd name="connsiteY1" fmla="*/ 4463 h 1123944"/>
              <a:gd name="connsiteX2" fmla="*/ 670504 w 1254006"/>
              <a:gd name="connsiteY2" fmla="*/ 1119481 h 1123944"/>
              <a:gd name="connsiteX3" fmla="*/ 0 w 1254006"/>
              <a:gd name="connsiteY3" fmla="*/ 1123944 h 1123944"/>
              <a:gd name="connsiteX4" fmla="*/ 0 w 1254006"/>
              <a:gd name="connsiteY4" fmla="*/ 0 h 1123944"/>
              <a:gd name="connsiteX0" fmla="*/ 0 w 1281409"/>
              <a:gd name="connsiteY0" fmla="*/ 0 h 1123944"/>
              <a:gd name="connsiteX1" fmla="*/ 1281409 w 1281409"/>
              <a:gd name="connsiteY1" fmla="*/ 4463 h 1123944"/>
              <a:gd name="connsiteX2" fmla="*/ 670504 w 1281409"/>
              <a:gd name="connsiteY2" fmla="*/ 1119481 h 1123944"/>
              <a:gd name="connsiteX3" fmla="*/ 0 w 1281409"/>
              <a:gd name="connsiteY3" fmla="*/ 1123944 h 1123944"/>
              <a:gd name="connsiteX4" fmla="*/ 0 w 1281409"/>
              <a:gd name="connsiteY4" fmla="*/ 0 h 1123944"/>
              <a:gd name="connsiteX0" fmla="*/ 0 w 1276841"/>
              <a:gd name="connsiteY0" fmla="*/ 1 h 1123945"/>
              <a:gd name="connsiteX1" fmla="*/ 1276841 w 1276841"/>
              <a:gd name="connsiteY1" fmla="*/ 0 h 1123945"/>
              <a:gd name="connsiteX2" fmla="*/ 670504 w 1276841"/>
              <a:gd name="connsiteY2" fmla="*/ 1119482 h 1123945"/>
              <a:gd name="connsiteX3" fmla="*/ 0 w 1276841"/>
              <a:gd name="connsiteY3" fmla="*/ 1123945 h 1123945"/>
              <a:gd name="connsiteX4" fmla="*/ 0 w 1276841"/>
              <a:gd name="connsiteY4" fmla="*/ 1 h 1123945"/>
              <a:gd name="connsiteX0" fmla="*/ 0 w 1263140"/>
              <a:gd name="connsiteY0" fmla="*/ 1 h 1123945"/>
              <a:gd name="connsiteX1" fmla="*/ 1263140 w 1263140"/>
              <a:gd name="connsiteY1" fmla="*/ 0 h 1123945"/>
              <a:gd name="connsiteX2" fmla="*/ 670504 w 1263140"/>
              <a:gd name="connsiteY2" fmla="*/ 1119482 h 1123945"/>
              <a:gd name="connsiteX3" fmla="*/ 0 w 1263140"/>
              <a:gd name="connsiteY3" fmla="*/ 1123945 h 1123945"/>
              <a:gd name="connsiteX4" fmla="*/ 0 w 1263140"/>
              <a:gd name="connsiteY4" fmla="*/ 1 h 1123945"/>
              <a:gd name="connsiteX0" fmla="*/ 0 w 1254006"/>
              <a:gd name="connsiteY0" fmla="*/ 1 h 1123945"/>
              <a:gd name="connsiteX1" fmla="*/ 1254006 w 1254006"/>
              <a:gd name="connsiteY1" fmla="*/ 0 h 1123945"/>
              <a:gd name="connsiteX2" fmla="*/ 670504 w 1254006"/>
              <a:gd name="connsiteY2" fmla="*/ 1119482 h 1123945"/>
              <a:gd name="connsiteX3" fmla="*/ 0 w 1254006"/>
              <a:gd name="connsiteY3" fmla="*/ 1123945 h 1123945"/>
              <a:gd name="connsiteX4" fmla="*/ 0 w 1254006"/>
              <a:gd name="connsiteY4" fmla="*/ 1 h 11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06" h="1123945">
                <a:moveTo>
                  <a:pt x="0" y="1"/>
                </a:moveTo>
                <a:lnTo>
                  <a:pt x="1254006" y="0"/>
                </a:lnTo>
                <a:lnTo>
                  <a:pt x="670504" y="1119482"/>
                </a:lnTo>
                <a:lnTo>
                  <a:pt x="0" y="1123945"/>
                </a:lnTo>
                <a:lnTo>
                  <a:pt x="0" y="1"/>
                </a:lnTo>
                <a:close/>
              </a:path>
            </a:pathLst>
          </a:custGeom>
          <a:solidFill>
            <a:srgbClr val="7AAA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 userDrawn="1"/>
        </p:nvSpPr>
        <p:spPr>
          <a:xfrm flipH="1">
            <a:off x="419100" y="41568083"/>
            <a:ext cx="10054852" cy="1199167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12" fmla="*/ 0 w 30275212"/>
              <a:gd name="connsiteY12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11" fmla="*/ 0 w 30275212"/>
              <a:gd name="connsiteY11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0 w 30275212"/>
              <a:gd name="connsiteY9" fmla="*/ 1123944 h 1123944"/>
              <a:gd name="connsiteX0" fmla="*/ 0 w 10054852"/>
              <a:gd name="connsiteY0" fmla="*/ 0 h 1123944"/>
              <a:gd name="connsiteX1" fmla="*/ 10054852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4852" h="1123944">
                <a:moveTo>
                  <a:pt x="0" y="0"/>
                </a:moveTo>
                <a:lnTo>
                  <a:pt x="10054852" y="0"/>
                </a:lnTo>
                <a:lnTo>
                  <a:pt x="10054852" y="1123944"/>
                </a:lnTo>
                <a:lnTo>
                  <a:pt x="448220" y="1123944"/>
                </a:lnTo>
                <a:lnTo>
                  <a:pt x="439956" y="1098744"/>
                </a:lnTo>
                <a:cubicBezTo>
                  <a:pt x="373336" y="909344"/>
                  <a:pt x="302994" y="722296"/>
                  <a:pt x="229040" y="537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7AAA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 userDrawn="1"/>
        </p:nvSpPr>
        <p:spPr>
          <a:xfrm flipH="1">
            <a:off x="-1569" y="41568450"/>
            <a:ext cx="9416677" cy="1198800"/>
          </a:xfrm>
          <a:custGeom>
            <a:avLst/>
            <a:gdLst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0 w 30275212"/>
              <a:gd name="connsiteY6" fmla="*/ 0 h 1123944"/>
              <a:gd name="connsiteX7" fmla="*/ 1247155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1152250 w 30275212"/>
              <a:gd name="connsiteY8" fmla="*/ 209796 h 1123944"/>
              <a:gd name="connsiteX9" fmla="*/ 877328 w 30275212"/>
              <a:gd name="connsiteY9" fmla="*/ 935720 h 1123944"/>
              <a:gd name="connsiteX10" fmla="*/ 825785 w 30275212"/>
              <a:gd name="connsiteY10" fmla="*/ 1123944 h 1123944"/>
              <a:gd name="connsiteX11" fmla="*/ 0 w 30275212"/>
              <a:gd name="connsiteY11" fmla="*/ 1123944 h 1123944"/>
              <a:gd name="connsiteX12" fmla="*/ 0 w 30275212"/>
              <a:gd name="connsiteY12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0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11" fmla="*/ 0 w 30275212"/>
              <a:gd name="connsiteY11" fmla="*/ 0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825785 w 30275212"/>
              <a:gd name="connsiteY9" fmla="*/ 1123944 h 1123944"/>
              <a:gd name="connsiteX10" fmla="*/ 0 w 30275212"/>
              <a:gd name="connsiteY10" fmla="*/ 1123944 h 1123944"/>
              <a:gd name="connsiteX0" fmla="*/ 20220360 w 30275212"/>
              <a:gd name="connsiteY0" fmla="*/ 0 h 1123944"/>
              <a:gd name="connsiteX1" fmla="*/ 30275212 w 30275212"/>
              <a:gd name="connsiteY1" fmla="*/ 0 h 1123944"/>
              <a:gd name="connsiteX2" fmla="*/ 30275212 w 30275212"/>
              <a:gd name="connsiteY2" fmla="*/ 1123944 h 1123944"/>
              <a:gd name="connsiteX3" fmla="*/ 20668580 w 30275212"/>
              <a:gd name="connsiteY3" fmla="*/ 1123944 h 1123944"/>
              <a:gd name="connsiteX4" fmla="*/ 20660316 w 30275212"/>
              <a:gd name="connsiteY4" fmla="*/ 1098744 h 1123944"/>
              <a:gd name="connsiteX5" fmla="*/ 20449400 w 30275212"/>
              <a:gd name="connsiteY5" fmla="*/ 537744 h 1123944"/>
              <a:gd name="connsiteX6" fmla="*/ 20220360 w 30275212"/>
              <a:gd name="connsiteY6" fmla="*/ 0 h 1123944"/>
              <a:gd name="connsiteX7" fmla="*/ 0 w 30275212"/>
              <a:gd name="connsiteY7" fmla="*/ 1123944 h 1123944"/>
              <a:gd name="connsiteX8" fmla="*/ 877328 w 30275212"/>
              <a:gd name="connsiteY8" fmla="*/ 935720 h 1123944"/>
              <a:gd name="connsiteX9" fmla="*/ 0 w 30275212"/>
              <a:gd name="connsiteY9" fmla="*/ 1123944 h 1123944"/>
              <a:gd name="connsiteX0" fmla="*/ 0 w 10054852"/>
              <a:gd name="connsiteY0" fmla="*/ 0 h 1123944"/>
              <a:gd name="connsiteX1" fmla="*/ 10054852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  <a:gd name="connsiteX0" fmla="*/ 0 w 10054852"/>
              <a:gd name="connsiteY0" fmla="*/ 0 h 1123944"/>
              <a:gd name="connsiteX1" fmla="*/ 9416677 w 10054852"/>
              <a:gd name="connsiteY1" fmla="*/ 0 h 1123944"/>
              <a:gd name="connsiteX2" fmla="*/ 10054852 w 10054852"/>
              <a:gd name="connsiteY2" fmla="*/ 1123944 h 1123944"/>
              <a:gd name="connsiteX3" fmla="*/ 448220 w 10054852"/>
              <a:gd name="connsiteY3" fmla="*/ 1123944 h 1123944"/>
              <a:gd name="connsiteX4" fmla="*/ 439956 w 10054852"/>
              <a:gd name="connsiteY4" fmla="*/ 1098744 h 1123944"/>
              <a:gd name="connsiteX5" fmla="*/ 229040 w 10054852"/>
              <a:gd name="connsiteY5" fmla="*/ 537744 h 1123944"/>
              <a:gd name="connsiteX6" fmla="*/ 0 w 10054852"/>
              <a:gd name="connsiteY6" fmla="*/ 0 h 1123944"/>
              <a:gd name="connsiteX0" fmla="*/ 0 w 9416677"/>
              <a:gd name="connsiteY0" fmla="*/ 0 h 1141799"/>
              <a:gd name="connsiteX1" fmla="*/ 9416677 w 9416677"/>
              <a:gd name="connsiteY1" fmla="*/ 0 h 1141799"/>
              <a:gd name="connsiteX2" fmla="*/ 9411914 w 9416677"/>
              <a:gd name="connsiteY2" fmla="*/ 1141799 h 1141799"/>
              <a:gd name="connsiteX3" fmla="*/ 448220 w 9416677"/>
              <a:gd name="connsiteY3" fmla="*/ 1123944 h 1141799"/>
              <a:gd name="connsiteX4" fmla="*/ 439956 w 9416677"/>
              <a:gd name="connsiteY4" fmla="*/ 1098744 h 1141799"/>
              <a:gd name="connsiteX5" fmla="*/ 229040 w 9416677"/>
              <a:gd name="connsiteY5" fmla="*/ 537744 h 1141799"/>
              <a:gd name="connsiteX6" fmla="*/ 0 w 9416677"/>
              <a:gd name="connsiteY6" fmla="*/ 0 h 1141799"/>
              <a:gd name="connsiteX0" fmla="*/ 0 w 9416677"/>
              <a:gd name="connsiteY0" fmla="*/ 0 h 1123944"/>
              <a:gd name="connsiteX1" fmla="*/ 9416677 w 9416677"/>
              <a:gd name="connsiteY1" fmla="*/ 0 h 1123944"/>
              <a:gd name="connsiteX2" fmla="*/ 9407152 w 9416677"/>
              <a:gd name="connsiteY2" fmla="*/ 1115016 h 1123944"/>
              <a:gd name="connsiteX3" fmla="*/ 448220 w 9416677"/>
              <a:gd name="connsiteY3" fmla="*/ 1123944 h 1123944"/>
              <a:gd name="connsiteX4" fmla="*/ 439956 w 9416677"/>
              <a:gd name="connsiteY4" fmla="*/ 1098744 h 1123944"/>
              <a:gd name="connsiteX5" fmla="*/ 229040 w 9416677"/>
              <a:gd name="connsiteY5" fmla="*/ 537744 h 1123944"/>
              <a:gd name="connsiteX6" fmla="*/ 0 w 9416677"/>
              <a:gd name="connsiteY6" fmla="*/ 0 h 1123944"/>
              <a:gd name="connsiteX0" fmla="*/ 0 w 9416677"/>
              <a:gd name="connsiteY0" fmla="*/ 0 h 1115016"/>
              <a:gd name="connsiteX1" fmla="*/ 9416677 w 9416677"/>
              <a:gd name="connsiteY1" fmla="*/ 0 h 1115016"/>
              <a:gd name="connsiteX2" fmla="*/ 9407152 w 9416677"/>
              <a:gd name="connsiteY2" fmla="*/ 1115016 h 1115016"/>
              <a:gd name="connsiteX3" fmla="*/ 439956 w 9416677"/>
              <a:gd name="connsiteY3" fmla="*/ 1098744 h 1115016"/>
              <a:gd name="connsiteX4" fmla="*/ 229040 w 9416677"/>
              <a:gd name="connsiteY4" fmla="*/ 537744 h 1115016"/>
              <a:gd name="connsiteX5" fmla="*/ 0 w 9416677"/>
              <a:gd name="connsiteY5" fmla="*/ 0 h 1115016"/>
              <a:gd name="connsiteX0" fmla="*/ 948812 w 10365489"/>
              <a:gd name="connsiteY0" fmla="*/ 0 h 1115016"/>
              <a:gd name="connsiteX1" fmla="*/ 10365489 w 10365489"/>
              <a:gd name="connsiteY1" fmla="*/ 0 h 1115016"/>
              <a:gd name="connsiteX2" fmla="*/ 10355964 w 10365489"/>
              <a:gd name="connsiteY2" fmla="*/ 1115016 h 1115016"/>
              <a:gd name="connsiteX3" fmla="*/ 1388768 w 10365489"/>
              <a:gd name="connsiteY3" fmla="*/ 1098744 h 1115016"/>
              <a:gd name="connsiteX4" fmla="*/ 948812 w 10365489"/>
              <a:gd name="connsiteY4" fmla="*/ 0 h 1115016"/>
              <a:gd name="connsiteX0" fmla="*/ 946896 w 10363573"/>
              <a:gd name="connsiteY0" fmla="*/ 0 h 1125527"/>
              <a:gd name="connsiteX1" fmla="*/ 10363573 w 10363573"/>
              <a:gd name="connsiteY1" fmla="*/ 0 h 1125527"/>
              <a:gd name="connsiteX2" fmla="*/ 10354048 w 10363573"/>
              <a:gd name="connsiteY2" fmla="*/ 1115016 h 1125527"/>
              <a:gd name="connsiteX3" fmla="*/ 1391615 w 10363573"/>
              <a:gd name="connsiteY3" fmla="*/ 1125527 h 1125527"/>
              <a:gd name="connsiteX4" fmla="*/ 946896 w 10363573"/>
              <a:gd name="connsiteY4" fmla="*/ 0 h 1125527"/>
              <a:gd name="connsiteX0" fmla="*/ 946896 w 10363573"/>
              <a:gd name="connsiteY0" fmla="*/ 0 h 1125527"/>
              <a:gd name="connsiteX1" fmla="*/ 10363573 w 10363573"/>
              <a:gd name="connsiteY1" fmla="*/ 0 h 1125527"/>
              <a:gd name="connsiteX2" fmla="*/ 10354048 w 10363573"/>
              <a:gd name="connsiteY2" fmla="*/ 1115016 h 1125527"/>
              <a:gd name="connsiteX3" fmla="*/ 1391615 w 10363573"/>
              <a:gd name="connsiteY3" fmla="*/ 1125527 h 1125527"/>
              <a:gd name="connsiteX4" fmla="*/ 946896 w 10363573"/>
              <a:gd name="connsiteY4" fmla="*/ 0 h 1125527"/>
              <a:gd name="connsiteX0" fmla="*/ 605787 w 10022464"/>
              <a:gd name="connsiteY0" fmla="*/ 0 h 1125527"/>
              <a:gd name="connsiteX1" fmla="*/ 10022464 w 10022464"/>
              <a:gd name="connsiteY1" fmla="*/ 0 h 1125527"/>
              <a:gd name="connsiteX2" fmla="*/ 10012939 w 10022464"/>
              <a:gd name="connsiteY2" fmla="*/ 1115016 h 1125527"/>
              <a:gd name="connsiteX3" fmla="*/ 1050506 w 10022464"/>
              <a:gd name="connsiteY3" fmla="*/ 1125527 h 1125527"/>
              <a:gd name="connsiteX4" fmla="*/ 605787 w 10022464"/>
              <a:gd name="connsiteY4" fmla="*/ 0 h 1125527"/>
              <a:gd name="connsiteX0" fmla="*/ 0 w 9416677"/>
              <a:gd name="connsiteY0" fmla="*/ 0 h 1125527"/>
              <a:gd name="connsiteX1" fmla="*/ 9416677 w 9416677"/>
              <a:gd name="connsiteY1" fmla="*/ 0 h 1125527"/>
              <a:gd name="connsiteX2" fmla="*/ 9407152 w 9416677"/>
              <a:gd name="connsiteY2" fmla="*/ 1115016 h 1125527"/>
              <a:gd name="connsiteX3" fmla="*/ 444719 w 9416677"/>
              <a:gd name="connsiteY3" fmla="*/ 1125527 h 1125527"/>
              <a:gd name="connsiteX4" fmla="*/ 0 w 9416677"/>
              <a:gd name="connsiteY4" fmla="*/ 0 h 112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677" h="1125527">
                <a:moveTo>
                  <a:pt x="0" y="0"/>
                </a:moveTo>
                <a:lnTo>
                  <a:pt x="9416677" y="0"/>
                </a:lnTo>
                <a:cubicBezTo>
                  <a:pt x="9415089" y="380600"/>
                  <a:pt x="9408740" y="734416"/>
                  <a:pt x="9407152" y="1115016"/>
                </a:cubicBezTo>
                <a:lnTo>
                  <a:pt x="444719" y="1125527"/>
                </a:lnTo>
                <a:lnTo>
                  <a:pt x="0" y="0"/>
                </a:lnTo>
                <a:close/>
              </a:path>
            </a:pathLst>
          </a:custGeom>
          <a:solidFill>
            <a:srgbClr val="FC72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 userDrawn="1"/>
        </p:nvSpPr>
        <p:spPr>
          <a:xfrm flipH="1">
            <a:off x="0" y="41568086"/>
            <a:ext cx="8278317" cy="1199164"/>
          </a:xfrm>
          <a:custGeom>
            <a:avLst/>
            <a:gdLst>
              <a:gd name="connsiteX0" fmla="*/ 8278317 w 8278317"/>
              <a:gd name="connsiteY0" fmla="*/ 0 h 1199164"/>
              <a:gd name="connsiteX1" fmla="*/ 0 w 8278317"/>
              <a:gd name="connsiteY1" fmla="*/ 0 h 1199164"/>
              <a:gd name="connsiteX2" fmla="*/ 229040 w 8278317"/>
              <a:gd name="connsiteY2" fmla="*/ 573732 h 1199164"/>
              <a:gd name="connsiteX3" fmla="*/ 439956 w 8278317"/>
              <a:gd name="connsiteY3" fmla="*/ 1172280 h 1199164"/>
              <a:gd name="connsiteX4" fmla="*/ 448220 w 8278317"/>
              <a:gd name="connsiteY4" fmla="*/ 1199164 h 1199164"/>
              <a:gd name="connsiteX5" fmla="*/ 8278317 w 8278317"/>
              <a:gd name="connsiteY5" fmla="*/ 1199164 h 119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8317" h="1199164">
                <a:moveTo>
                  <a:pt x="8278317" y="0"/>
                </a:moveTo>
                <a:lnTo>
                  <a:pt x="0" y="0"/>
                </a:lnTo>
                <a:lnTo>
                  <a:pt x="229040" y="573732"/>
                </a:lnTo>
                <a:cubicBezTo>
                  <a:pt x="302994" y="770636"/>
                  <a:pt x="373336" y="970204"/>
                  <a:pt x="439956" y="1172280"/>
                </a:cubicBezTo>
                <a:lnTo>
                  <a:pt x="448220" y="1199164"/>
                </a:lnTo>
                <a:lnTo>
                  <a:pt x="8278317" y="1199164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580107" y="41522259"/>
            <a:ext cx="5506764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6500" b="1" dirty="0">
                <a:solidFill>
                  <a:schemeClr val="bg1"/>
                </a:solidFill>
                <a:latin typeface="Calibri" panose="020F0502020204030204" pitchFamily="34" charset="0"/>
              </a:rPr>
              <a:t>www.geo-x.net</a:t>
            </a:r>
            <a:endParaRPr lang="de-DE" sz="6500" b="1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0" y="0"/>
            <a:ext cx="30275213" cy="5633173"/>
          </a:xfrm>
          <a:prstGeom prst="rect">
            <a:avLst/>
          </a:prstGeom>
          <a:solidFill>
            <a:srgbClr val="7AAA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 userDrawn="1"/>
        </p:nvSpPr>
        <p:spPr>
          <a:xfrm>
            <a:off x="21931313" y="-38100"/>
            <a:ext cx="8382000" cy="2228851"/>
          </a:xfrm>
          <a:custGeom>
            <a:avLst/>
            <a:gdLst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17960 w 7176226"/>
              <a:gd name="connsiteY5" fmla="*/ 1267815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926183 w 7176226"/>
              <a:gd name="connsiteY5" fmla="*/ 1224953 h 1276227"/>
              <a:gd name="connsiteX6" fmla="*/ 1868992 w 7176226"/>
              <a:gd name="connsiteY6" fmla="*/ 1264138 h 1276227"/>
              <a:gd name="connsiteX7" fmla="*/ 84840 w 7176226"/>
              <a:gd name="connsiteY7" fmla="*/ 150354 h 1276227"/>
              <a:gd name="connsiteX8" fmla="*/ 0 w 7176226"/>
              <a:gd name="connsiteY8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917960 w 7176226"/>
              <a:gd name="connsiteY4" fmla="*/ 1276227 h 1276227"/>
              <a:gd name="connsiteX5" fmla="*/ 1868992 w 7176226"/>
              <a:gd name="connsiteY5" fmla="*/ 1264138 h 1276227"/>
              <a:gd name="connsiteX6" fmla="*/ 84840 w 7176226"/>
              <a:gd name="connsiteY6" fmla="*/ 150354 h 1276227"/>
              <a:gd name="connsiteX7" fmla="*/ 0 w 7176226"/>
              <a:gd name="connsiteY7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868992 w 7176226"/>
              <a:gd name="connsiteY4" fmla="*/ 1264138 h 1276227"/>
              <a:gd name="connsiteX5" fmla="*/ 84840 w 7176226"/>
              <a:gd name="connsiteY5" fmla="*/ 150354 h 1276227"/>
              <a:gd name="connsiteX6" fmla="*/ 0 w 7176226"/>
              <a:gd name="connsiteY6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2111378 w 7176226"/>
              <a:gd name="connsiteY3" fmla="*/ 1276227 h 1276227"/>
              <a:gd name="connsiteX4" fmla="*/ 1868992 w 7176226"/>
              <a:gd name="connsiteY4" fmla="*/ 1264138 h 1276227"/>
              <a:gd name="connsiteX5" fmla="*/ 84840 w 7176226"/>
              <a:gd name="connsiteY5" fmla="*/ 150354 h 1276227"/>
              <a:gd name="connsiteX6" fmla="*/ 0 w 7176226"/>
              <a:gd name="connsiteY6" fmla="*/ 0 h 1276227"/>
              <a:gd name="connsiteX0" fmla="*/ 0 w 7176226"/>
              <a:gd name="connsiteY0" fmla="*/ 0 h 1276227"/>
              <a:gd name="connsiteX1" fmla="*/ 7176226 w 7176226"/>
              <a:gd name="connsiteY1" fmla="*/ 0 h 1276227"/>
              <a:gd name="connsiteX2" fmla="*/ 7176226 w 7176226"/>
              <a:gd name="connsiteY2" fmla="*/ 1276227 h 1276227"/>
              <a:gd name="connsiteX3" fmla="*/ 1868992 w 7176226"/>
              <a:gd name="connsiteY3" fmla="*/ 1264138 h 1276227"/>
              <a:gd name="connsiteX4" fmla="*/ 84840 w 7176226"/>
              <a:gd name="connsiteY4" fmla="*/ 150354 h 1276227"/>
              <a:gd name="connsiteX5" fmla="*/ 0 w 7176226"/>
              <a:gd name="connsiteY5" fmla="*/ 0 h 1276227"/>
              <a:gd name="connsiteX0" fmla="*/ 0 w 7178967"/>
              <a:gd name="connsiteY0" fmla="*/ 0 h 1264138"/>
              <a:gd name="connsiteX1" fmla="*/ 7176226 w 7178967"/>
              <a:gd name="connsiteY1" fmla="*/ 0 h 1264138"/>
              <a:gd name="connsiteX2" fmla="*/ 7178967 w 7178967"/>
              <a:gd name="connsiteY2" fmla="*/ 1252415 h 1264138"/>
              <a:gd name="connsiteX3" fmla="*/ 1868992 w 7178967"/>
              <a:gd name="connsiteY3" fmla="*/ 1264138 h 1264138"/>
              <a:gd name="connsiteX4" fmla="*/ 84840 w 7178967"/>
              <a:gd name="connsiteY4" fmla="*/ 150354 h 1264138"/>
              <a:gd name="connsiteX5" fmla="*/ 0 w 7178967"/>
              <a:gd name="connsiteY5" fmla="*/ 0 h 1264138"/>
              <a:gd name="connsiteX0" fmla="*/ 0 w 7181708"/>
              <a:gd name="connsiteY0" fmla="*/ 0 h 1264138"/>
              <a:gd name="connsiteX1" fmla="*/ 7176226 w 7181708"/>
              <a:gd name="connsiteY1" fmla="*/ 0 h 1264138"/>
              <a:gd name="connsiteX2" fmla="*/ 7181708 w 7181708"/>
              <a:gd name="connsiteY2" fmla="*/ 1259558 h 1264138"/>
              <a:gd name="connsiteX3" fmla="*/ 1868992 w 7181708"/>
              <a:gd name="connsiteY3" fmla="*/ 1264138 h 1264138"/>
              <a:gd name="connsiteX4" fmla="*/ 84840 w 7181708"/>
              <a:gd name="connsiteY4" fmla="*/ 150354 h 1264138"/>
              <a:gd name="connsiteX5" fmla="*/ 0 w 7181708"/>
              <a:gd name="connsiteY5" fmla="*/ 0 h 12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708" h="1264138">
                <a:moveTo>
                  <a:pt x="0" y="0"/>
                </a:moveTo>
                <a:lnTo>
                  <a:pt x="7176226" y="0"/>
                </a:lnTo>
                <a:cubicBezTo>
                  <a:pt x="7177140" y="417472"/>
                  <a:pt x="7180794" y="842086"/>
                  <a:pt x="7181708" y="1259558"/>
                </a:cubicBezTo>
                <a:lnTo>
                  <a:pt x="1868992" y="1264138"/>
                </a:lnTo>
                <a:cubicBezTo>
                  <a:pt x="1112510" y="1188256"/>
                  <a:pt x="461172" y="761070"/>
                  <a:pt x="84840" y="15035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92" y="327106"/>
            <a:ext cx="5256000" cy="1546548"/>
          </a:xfrm>
          <a:prstGeom prst="rect">
            <a:avLst/>
          </a:prstGeom>
          <a:effectLst/>
        </p:spPr>
      </p:pic>
      <p:pic>
        <p:nvPicPr>
          <p:cNvPr id="31" name="Grafik 3">
            <a:extLst>
              <a:ext uri="{FF2B5EF4-FFF2-40B4-BE49-F238E27FC236}">
                <a16:creationId xmlns:a16="http://schemas.microsoft.com/office/drawing/2014/main" id="{FBF5753E-DDB0-4218-8068-38917CCF2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95" y="41887838"/>
            <a:ext cx="1394526" cy="681310"/>
          </a:xfrm>
          <a:prstGeom prst="rect">
            <a:avLst/>
          </a:prstGeom>
        </p:spPr>
      </p:pic>
      <p:pic>
        <p:nvPicPr>
          <p:cNvPr id="32" name="Grafik 4">
            <a:extLst>
              <a:ext uri="{FF2B5EF4-FFF2-40B4-BE49-F238E27FC236}">
                <a16:creationId xmlns:a16="http://schemas.microsoft.com/office/drawing/2014/main" id="{686EB031-4BCD-448A-8AA8-5F595253EB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085" y="41849385"/>
            <a:ext cx="906957" cy="758217"/>
          </a:xfrm>
          <a:prstGeom prst="rect">
            <a:avLst/>
          </a:prstGeom>
        </p:spPr>
      </p:pic>
      <p:pic>
        <p:nvPicPr>
          <p:cNvPr id="33" name="Grafik 16">
            <a:extLst>
              <a:ext uri="{FF2B5EF4-FFF2-40B4-BE49-F238E27FC236}">
                <a16:creationId xmlns:a16="http://schemas.microsoft.com/office/drawing/2014/main" id="{458DD9A7-2CC2-4C45-B7A0-3A058082F8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927" y="41853775"/>
            <a:ext cx="761237" cy="749436"/>
          </a:xfrm>
          <a:prstGeom prst="rect">
            <a:avLst/>
          </a:prstGeom>
        </p:spPr>
      </p:pic>
      <p:pic>
        <p:nvPicPr>
          <p:cNvPr id="34" name="Grafik 18">
            <a:extLst>
              <a:ext uri="{FF2B5EF4-FFF2-40B4-BE49-F238E27FC236}">
                <a16:creationId xmlns:a16="http://schemas.microsoft.com/office/drawing/2014/main" id="{17C8FCD7-D1C7-458E-A0BC-B078EFEDAA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628" y="41875797"/>
            <a:ext cx="1348268" cy="705393"/>
          </a:xfrm>
          <a:prstGeom prst="rect">
            <a:avLst/>
          </a:prstGeom>
        </p:spPr>
      </p:pic>
      <p:pic>
        <p:nvPicPr>
          <p:cNvPr id="35" name="Grafik 36">
            <a:extLst>
              <a:ext uri="{FF2B5EF4-FFF2-40B4-BE49-F238E27FC236}">
                <a16:creationId xmlns:a16="http://schemas.microsoft.com/office/drawing/2014/main" id="{B65A8C5C-75DD-4D40-8769-A13F0AEE19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06" y="41904833"/>
            <a:ext cx="2447875" cy="647321"/>
          </a:xfrm>
          <a:prstGeom prst="rect">
            <a:avLst/>
          </a:prstGeom>
        </p:spPr>
      </p:pic>
      <p:pic>
        <p:nvPicPr>
          <p:cNvPr id="36" name="Grafik 37">
            <a:extLst>
              <a:ext uri="{FF2B5EF4-FFF2-40B4-BE49-F238E27FC236}">
                <a16:creationId xmlns:a16="http://schemas.microsoft.com/office/drawing/2014/main" id="{8A7BF492-6DA5-40C7-A860-E41A41D09C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845" y="41867424"/>
            <a:ext cx="1036618" cy="722139"/>
          </a:xfrm>
          <a:prstGeom prst="rect">
            <a:avLst/>
          </a:prstGeom>
        </p:spPr>
      </p:pic>
      <p:pic>
        <p:nvPicPr>
          <p:cNvPr id="37" name="Grafik 38">
            <a:extLst>
              <a:ext uri="{FF2B5EF4-FFF2-40B4-BE49-F238E27FC236}">
                <a16:creationId xmlns:a16="http://schemas.microsoft.com/office/drawing/2014/main" id="{71264C8D-7D83-4E93-A116-B3C7802DA4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38" y="41881650"/>
            <a:ext cx="931621" cy="693686"/>
          </a:xfrm>
          <a:prstGeom prst="rect">
            <a:avLst/>
          </a:prstGeom>
        </p:spPr>
      </p:pic>
      <p:pic>
        <p:nvPicPr>
          <p:cNvPr id="38" name="Grafik 39">
            <a:extLst>
              <a:ext uri="{FF2B5EF4-FFF2-40B4-BE49-F238E27FC236}">
                <a16:creationId xmlns:a16="http://schemas.microsoft.com/office/drawing/2014/main" id="{5457AFF2-95FC-4AB1-A2E3-5DDB3C5D757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621" y="41835632"/>
            <a:ext cx="743808" cy="78572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110941F-F317-4D8E-9BA2-94FEA1D9CF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360" y="41865441"/>
            <a:ext cx="1650714" cy="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4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2086889" rtl="0" eaLnBrk="1" latinLnBrk="0" hangingPunct="1"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565167" indent="-1565167" algn="l" defTabSz="2086889" rtl="0" eaLnBrk="1" latinLnBrk="0" hangingPunct="1">
        <a:spcBef>
          <a:spcPct val="20000"/>
        </a:spcBef>
        <a:buFont typeface="Arial"/>
        <a:buNone/>
        <a:defRPr sz="4000" b="0" i="0" kern="1200">
          <a:solidFill>
            <a:srgbClr val="FFFFFF"/>
          </a:solidFill>
          <a:latin typeface="+mn-lt"/>
          <a:ea typeface="+mn-ea"/>
          <a:cs typeface="+mn-cs"/>
        </a:defRPr>
      </a:lvl1pPr>
      <a:lvl2pPr marL="3391195" indent="-1304306" algn="l" defTabSz="2086889" rtl="0" eaLnBrk="1" latinLnBrk="0" hangingPunct="1">
        <a:spcBef>
          <a:spcPct val="20000"/>
        </a:spcBef>
        <a:buFont typeface="Arial"/>
        <a:buChar char="–"/>
        <a:defRPr sz="4000" b="0" i="0" kern="1200">
          <a:solidFill>
            <a:srgbClr val="FFFFFF"/>
          </a:solidFill>
          <a:latin typeface="+mn-lt"/>
          <a:ea typeface="+mn-ea"/>
          <a:cs typeface="+mn-cs"/>
        </a:defRPr>
      </a:lvl2pPr>
      <a:lvl3pPr marL="5217224" indent="-1043445" algn="l" defTabSz="2086889" rtl="0" eaLnBrk="1" latinLnBrk="0" hangingPunct="1">
        <a:spcBef>
          <a:spcPct val="20000"/>
        </a:spcBef>
        <a:buFont typeface="Arial"/>
        <a:buChar char="•"/>
        <a:defRPr sz="4000" b="0" i="0" kern="1200">
          <a:solidFill>
            <a:srgbClr val="FFFFFF"/>
          </a:solidFill>
          <a:latin typeface="+mn-lt"/>
          <a:ea typeface="+mn-ea"/>
          <a:cs typeface="+mn-cs"/>
        </a:defRPr>
      </a:lvl3pPr>
      <a:lvl4pPr marL="7304113" indent="-1043445" algn="l" defTabSz="2086889" rtl="0" eaLnBrk="1" latinLnBrk="0" hangingPunct="1">
        <a:spcBef>
          <a:spcPct val="20000"/>
        </a:spcBef>
        <a:buFont typeface="Arial"/>
        <a:buChar char="–"/>
        <a:defRPr sz="4000" b="0" i="0" kern="1200">
          <a:solidFill>
            <a:srgbClr val="FFFFFF"/>
          </a:solidFill>
          <a:latin typeface="+mn-lt"/>
          <a:ea typeface="+mn-ea"/>
          <a:cs typeface="+mn-cs"/>
        </a:defRPr>
      </a:lvl4pPr>
      <a:lvl5pPr marL="9391002" indent="-1043445" algn="l" defTabSz="2086889" rtl="0" eaLnBrk="1" latinLnBrk="0" hangingPunct="1">
        <a:spcBef>
          <a:spcPct val="20000"/>
        </a:spcBef>
        <a:buFont typeface="Arial"/>
        <a:buChar char="»"/>
        <a:defRPr sz="4000" b="0" i="0" kern="1200">
          <a:solidFill>
            <a:srgbClr val="FFFFFF"/>
          </a:solidFill>
          <a:latin typeface="+mn-lt"/>
          <a:ea typeface="+mn-ea"/>
          <a:cs typeface="+mn-cs"/>
        </a:defRPr>
      </a:lvl5pPr>
      <a:lvl6pPr marL="11477892" indent="-1043445" algn="l" defTabSz="208688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4781" indent="-1043445" algn="l" defTabSz="208688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1671" indent="-1043445" algn="l" defTabSz="208688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8560" indent="-1043445" algn="l" defTabSz="208688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889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779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0668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7558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4447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1336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8226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5115" algn="l" defTabSz="208688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9"/>
          <p:cNvSpPr txBox="1">
            <a:spLocks/>
          </p:cNvSpPr>
          <p:nvPr/>
        </p:nvSpPr>
        <p:spPr>
          <a:xfrm>
            <a:off x="630019" y="402809"/>
            <a:ext cx="22098000" cy="2232000"/>
          </a:xfrm>
          <a:prstGeom prst="rect">
            <a:avLst/>
          </a:prstGeom>
        </p:spPr>
        <p:txBody>
          <a:bodyPr/>
          <a:lstStyle>
            <a:lvl1pPr algn="ctr" defTabSz="2086889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Überschrift Calibri fett mindestens 72 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Schriftgröße</a:t>
            </a:r>
            <a:b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Postermustertitel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Postermustertitel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 Muster Titel</a:t>
            </a:r>
          </a:p>
        </p:txBody>
      </p:sp>
      <p:sp>
        <p:nvSpPr>
          <p:cNvPr id="31" name="Textplatzhalter 10"/>
          <p:cNvSpPr txBox="1">
            <a:spLocks/>
          </p:cNvSpPr>
          <p:nvPr/>
        </p:nvSpPr>
        <p:spPr>
          <a:xfrm>
            <a:off x="630019" y="2813132"/>
            <a:ext cx="29015175" cy="2477142"/>
          </a:xfrm>
          <a:prstGeom prst="rect">
            <a:avLst/>
          </a:prstGeom>
        </p:spPr>
        <p:txBody>
          <a:bodyPr/>
          <a:lstStyle>
            <a:lvl1pPr marL="1565167" indent="-1565167" algn="l" defTabSz="2086889" rtl="0" eaLnBrk="1" latinLnBrk="0" hangingPunct="1">
              <a:spcBef>
                <a:spcPct val="20000"/>
              </a:spcBef>
              <a:buFont typeface="Arial"/>
              <a:buNone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391195" indent="-1304306" algn="l" defTabSz="2086889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5217224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7304113" indent="-1043445" algn="l" defTabSz="2086889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9391002" indent="-1043445" algn="l" defTabSz="2086889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1477892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4781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1671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8560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dirty="0"/>
              <a:t>Autorenmuster 40 </a:t>
            </a:r>
            <a:r>
              <a:rPr lang="de-DE" dirty="0" err="1"/>
              <a:t>pt</a:t>
            </a:r>
            <a:r>
              <a:rPr lang="de-DE" dirty="0"/>
              <a:t> Calibri Autorenmuster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 Muster Autorenmuster 40 </a:t>
            </a:r>
            <a:r>
              <a:rPr lang="de-DE" dirty="0" err="1"/>
              <a:t>pt</a:t>
            </a:r>
            <a:r>
              <a:rPr lang="de-DE" dirty="0"/>
              <a:t> Calibri Autorenmuster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0019" y="7895725"/>
            <a:ext cx="89257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allgemeine Empfehlungen:</a:t>
            </a:r>
          </a:p>
          <a:p>
            <a:r>
              <a:rPr lang="de-DE" sz="4000" dirty="0">
                <a:solidFill>
                  <a:srgbClr val="FF0000"/>
                </a:solidFill>
              </a:rPr>
              <a:t> </a:t>
            </a:r>
          </a:p>
          <a:p>
            <a:r>
              <a:rPr lang="de-DE" sz="4000" dirty="0">
                <a:solidFill>
                  <a:srgbClr val="FF0000"/>
                </a:solidFill>
              </a:rPr>
              <a:t>Schriftarten: </a:t>
            </a:r>
            <a:r>
              <a:rPr lang="de-DE" sz="4000" dirty="0" err="1">
                <a:solidFill>
                  <a:srgbClr val="FF0000"/>
                </a:solidFill>
              </a:rPr>
              <a:t>Calibri</a:t>
            </a:r>
            <a:r>
              <a:rPr lang="de-DE" sz="4000" dirty="0">
                <a:solidFill>
                  <a:srgbClr val="FF0000"/>
                </a:solidFill>
              </a:rPr>
              <a:t>, Arial oder </a:t>
            </a:r>
            <a:r>
              <a:rPr lang="de-DE" sz="4000" dirty="0" err="1">
                <a:solidFill>
                  <a:srgbClr val="FF0000"/>
                </a:solidFill>
              </a:rPr>
              <a:t>Helvetica</a:t>
            </a:r>
            <a:endParaRPr lang="de-DE" sz="4000" dirty="0">
              <a:solidFill>
                <a:srgbClr val="FF0000"/>
              </a:solidFill>
            </a:endParaRPr>
          </a:p>
          <a:p>
            <a:endParaRPr lang="de-DE" sz="4000" dirty="0">
              <a:solidFill>
                <a:srgbClr val="006666"/>
              </a:solidFill>
            </a:endParaRPr>
          </a:p>
          <a:p>
            <a:r>
              <a:rPr lang="de-DE" sz="3000" dirty="0"/>
              <a:t>Fließtext: mindestens 24 </a:t>
            </a:r>
            <a:r>
              <a:rPr lang="de-DE" sz="3000" dirty="0" err="1"/>
              <a:t>pt</a:t>
            </a:r>
            <a:r>
              <a:rPr lang="de-DE" sz="3000" dirty="0"/>
              <a:t> normal schwarz</a:t>
            </a:r>
          </a:p>
          <a:p>
            <a:r>
              <a:rPr lang="de-DE" sz="4000" dirty="0">
                <a:solidFill>
                  <a:srgbClr val="006666"/>
                </a:solidFill>
              </a:rPr>
              <a:t> </a:t>
            </a:r>
          </a:p>
          <a:p>
            <a:r>
              <a:rPr lang="de-DE" sz="2000" i="1" dirty="0">
                <a:solidFill>
                  <a:srgbClr val="004186"/>
                </a:solidFill>
              </a:rPr>
              <a:t>Bildunterschrift: mindestens 18 </a:t>
            </a:r>
            <a:r>
              <a:rPr lang="de-DE" sz="2000" i="1" dirty="0" err="1">
                <a:solidFill>
                  <a:srgbClr val="004186"/>
                </a:solidFill>
              </a:rPr>
              <a:t>pt</a:t>
            </a:r>
            <a:r>
              <a:rPr lang="de-DE" sz="2000" i="1" dirty="0">
                <a:solidFill>
                  <a:srgbClr val="004186"/>
                </a:solidFill>
              </a:rPr>
              <a:t> kursiv-kursiv fett “ </a:t>
            </a:r>
            <a:r>
              <a:rPr lang="de-DE" sz="2000" b="1" i="1" dirty="0">
                <a:solidFill>
                  <a:srgbClr val="004186"/>
                </a:solidFill>
              </a:rPr>
              <a:t>Fig. 1: </a:t>
            </a:r>
            <a:r>
              <a:rPr lang="de-DE" sz="2000" i="1" dirty="0">
                <a:solidFill>
                  <a:srgbClr val="004186"/>
                </a:solidFill>
              </a:rPr>
              <a:t>Muster Bildunterschrift ”</a:t>
            </a:r>
          </a:p>
          <a:p>
            <a:endParaRPr lang="de-DE" sz="2000" i="1" dirty="0">
              <a:solidFill>
                <a:srgbClr val="004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9"/>
          <p:cNvSpPr txBox="1">
            <a:spLocks/>
          </p:cNvSpPr>
          <p:nvPr/>
        </p:nvSpPr>
        <p:spPr>
          <a:xfrm>
            <a:off x="630019" y="402809"/>
            <a:ext cx="22098000" cy="2232000"/>
          </a:xfrm>
          <a:prstGeom prst="rect">
            <a:avLst/>
          </a:prstGeom>
        </p:spPr>
        <p:txBody>
          <a:bodyPr/>
          <a:lstStyle>
            <a:lvl1pPr algn="ctr" defTabSz="2086889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Überschrift Calibri fett mindestens 72 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Schriftgröße</a:t>
            </a:r>
            <a:b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Postermustertitel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Postermustertitel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 Muster Titel</a:t>
            </a:r>
          </a:p>
        </p:txBody>
      </p:sp>
      <p:sp>
        <p:nvSpPr>
          <p:cNvPr id="31" name="Textplatzhalter 10"/>
          <p:cNvSpPr txBox="1">
            <a:spLocks/>
          </p:cNvSpPr>
          <p:nvPr/>
        </p:nvSpPr>
        <p:spPr>
          <a:xfrm>
            <a:off x="630019" y="2813132"/>
            <a:ext cx="29015175" cy="2477142"/>
          </a:xfrm>
          <a:prstGeom prst="rect">
            <a:avLst/>
          </a:prstGeom>
        </p:spPr>
        <p:txBody>
          <a:bodyPr/>
          <a:lstStyle>
            <a:lvl1pPr marL="1565167" indent="-1565167" algn="l" defTabSz="2086889" rtl="0" eaLnBrk="1" latinLnBrk="0" hangingPunct="1">
              <a:spcBef>
                <a:spcPct val="20000"/>
              </a:spcBef>
              <a:buFont typeface="Arial"/>
              <a:buNone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391195" indent="-1304306" algn="l" defTabSz="2086889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5217224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7304113" indent="-1043445" algn="l" defTabSz="2086889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9391002" indent="-1043445" algn="l" defTabSz="2086889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1477892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4781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1671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8560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dirty="0"/>
              <a:t>Autorenmuster 40 </a:t>
            </a:r>
            <a:r>
              <a:rPr lang="de-DE" dirty="0" err="1"/>
              <a:t>pt</a:t>
            </a:r>
            <a:r>
              <a:rPr lang="de-DE" dirty="0"/>
              <a:t> Calibri Autorenmuster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 Muster Autorenmuster 40 </a:t>
            </a:r>
            <a:r>
              <a:rPr lang="de-DE" dirty="0" err="1"/>
              <a:t>pt</a:t>
            </a:r>
            <a:r>
              <a:rPr lang="de-DE" dirty="0"/>
              <a:t> Calibri Autorenmuster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0019" y="7895725"/>
            <a:ext cx="89257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allgemeine Empfehlungen:</a:t>
            </a:r>
          </a:p>
          <a:p>
            <a:r>
              <a:rPr lang="de-DE" sz="4000" dirty="0">
                <a:solidFill>
                  <a:srgbClr val="FF0000"/>
                </a:solidFill>
              </a:rPr>
              <a:t> </a:t>
            </a:r>
          </a:p>
          <a:p>
            <a:r>
              <a:rPr lang="de-DE" sz="4000" dirty="0">
                <a:solidFill>
                  <a:srgbClr val="FF0000"/>
                </a:solidFill>
              </a:rPr>
              <a:t>Schriftarten: </a:t>
            </a:r>
            <a:r>
              <a:rPr lang="de-DE" sz="4000" dirty="0" err="1">
                <a:solidFill>
                  <a:srgbClr val="FF0000"/>
                </a:solidFill>
              </a:rPr>
              <a:t>Calibri</a:t>
            </a:r>
            <a:r>
              <a:rPr lang="de-DE" sz="4000" dirty="0">
                <a:solidFill>
                  <a:srgbClr val="FF0000"/>
                </a:solidFill>
              </a:rPr>
              <a:t>, Arial oder </a:t>
            </a:r>
            <a:r>
              <a:rPr lang="de-DE" sz="4000" dirty="0" err="1">
                <a:solidFill>
                  <a:srgbClr val="FF0000"/>
                </a:solidFill>
              </a:rPr>
              <a:t>Helvetica</a:t>
            </a:r>
            <a:endParaRPr lang="de-DE" sz="4000" dirty="0">
              <a:solidFill>
                <a:srgbClr val="FF0000"/>
              </a:solidFill>
            </a:endParaRPr>
          </a:p>
          <a:p>
            <a:endParaRPr lang="de-DE" sz="4000" dirty="0">
              <a:solidFill>
                <a:srgbClr val="006666"/>
              </a:solidFill>
            </a:endParaRPr>
          </a:p>
          <a:p>
            <a:r>
              <a:rPr lang="de-DE" sz="3000" dirty="0"/>
              <a:t>Fließtext: mindestens 24 </a:t>
            </a:r>
            <a:r>
              <a:rPr lang="de-DE" sz="3000" dirty="0" err="1"/>
              <a:t>pt</a:t>
            </a:r>
            <a:r>
              <a:rPr lang="de-DE" sz="3000" dirty="0"/>
              <a:t> normal schwarz</a:t>
            </a:r>
          </a:p>
          <a:p>
            <a:r>
              <a:rPr lang="de-DE" sz="4000" dirty="0">
                <a:solidFill>
                  <a:srgbClr val="006666"/>
                </a:solidFill>
              </a:rPr>
              <a:t> </a:t>
            </a:r>
          </a:p>
          <a:p>
            <a:r>
              <a:rPr lang="de-DE" sz="2000" i="1" dirty="0">
                <a:solidFill>
                  <a:srgbClr val="004186"/>
                </a:solidFill>
              </a:rPr>
              <a:t>Bildunterschrift: mindestens 18 </a:t>
            </a:r>
            <a:r>
              <a:rPr lang="de-DE" sz="2000" i="1" dirty="0" err="1">
                <a:solidFill>
                  <a:srgbClr val="004186"/>
                </a:solidFill>
              </a:rPr>
              <a:t>pt</a:t>
            </a:r>
            <a:r>
              <a:rPr lang="de-DE" sz="2000" i="1" dirty="0">
                <a:solidFill>
                  <a:srgbClr val="004186"/>
                </a:solidFill>
              </a:rPr>
              <a:t> kursiv-kursiv fett “ </a:t>
            </a:r>
            <a:r>
              <a:rPr lang="de-DE" sz="2000" b="1" i="1" dirty="0">
                <a:solidFill>
                  <a:srgbClr val="004186"/>
                </a:solidFill>
              </a:rPr>
              <a:t>Fig. 1: </a:t>
            </a:r>
            <a:r>
              <a:rPr lang="de-DE" sz="2000" i="1" dirty="0">
                <a:solidFill>
                  <a:srgbClr val="004186"/>
                </a:solidFill>
              </a:rPr>
              <a:t>Muster Bildunterschrift ”</a:t>
            </a:r>
          </a:p>
          <a:p>
            <a:endParaRPr lang="de-DE" sz="2000" i="1" dirty="0">
              <a:solidFill>
                <a:srgbClr val="004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2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9"/>
          <p:cNvSpPr txBox="1">
            <a:spLocks/>
          </p:cNvSpPr>
          <p:nvPr/>
        </p:nvSpPr>
        <p:spPr>
          <a:xfrm>
            <a:off x="630019" y="402809"/>
            <a:ext cx="22098000" cy="2232000"/>
          </a:xfrm>
          <a:prstGeom prst="rect">
            <a:avLst/>
          </a:prstGeom>
        </p:spPr>
        <p:txBody>
          <a:bodyPr/>
          <a:lstStyle>
            <a:lvl1pPr algn="ctr" defTabSz="2086889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Überschrift Calibri fett mindestens 72 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Schriftgröße</a:t>
            </a:r>
            <a:b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Postermustertitel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7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Postermustertitel</a:t>
            </a:r>
            <a:r>
              <a:rPr lang="de-DE" sz="7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 Muster Titel</a:t>
            </a:r>
          </a:p>
        </p:txBody>
      </p:sp>
      <p:sp>
        <p:nvSpPr>
          <p:cNvPr id="31" name="Textplatzhalter 10"/>
          <p:cNvSpPr txBox="1">
            <a:spLocks/>
          </p:cNvSpPr>
          <p:nvPr/>
        </p:nvSpPr>
        <p:spPr>
          <a:xfrm>
            <a:off x="630019" y="2813132"/>
            <a:ext cx="29015175" cy="2477142"/>
          </a:xfrm>
          <a:prstGeom prst="rect">
            <a:avLst/>
          </a:prstGeom>
        </p:spPr>
        <p:txBody>
          <a:bodyPr/>
          <a:lstStyle>
            <a:lvl1pPr marL="1565167" indent="-1565167" algn="l" defTabSz="2086889" rtl="0" eaLnBrk="1" latinLnBrk="0" hangingPunct="1">
              <a:spcBef>
                <a:spcPct val="20000"/>
              </a:spcBef>
              <a:buFont typeface="Arial"/>
              <a:buNone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391195" indent="-1304306" algn="l" defTabSz="2086889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5217224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7304113" indent="-1043445" algn="l" defTabSz="2086889" rtl="0" eaLnBrk="1" latinLnBrk="0" hangingPunct="1">
              <a:spcBef>
                <a:spcPct val="20000"/>
              </a:spcBef>
              <a:buFont typeface="Arial"/>
              <a:buChar char="–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9391002" indent="-1043445" algn="l" defTabSz="2086889" rtl="0" eaLnBrk="1" latinLnBrk="0" hangingPunct="1">
              <a:spcBef>
                <a:spcPct val="20000"/>
              </a:spcBef>
              <a:buFont typeface="Arial"/>
              <a:buChar char="»"/>
              <a:defRPr sz="40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1477892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4781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1671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8560" indent="-1043445" algn="l" defTabSz="2086889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dirty="0"/>
              <a:t>Autorenmuster 40 </a:t>
            </a:r>
            <a:r>
              <a:rPr lang="de-DE" dirty="0" err="1"/>
              <a:t>pt</a:t>
            </a:r>
            <a:r>
              <a:rPr lang="de-DE" dirty="0"/>
              <a:t> Calibri Autorenmuster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 Muster Autorenmuster 40 </a:t>
            </a:r>
            <a:r>
              <a:rPr lang="de-DE" dirty="0" err="1"/>
              <a:t>pt</a:t>
            </a:r>
            <a:r>
              <a:rPr lang="de-DE" dirty="0"/>
              <a:t> Calibri Autorenmuster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r>
              <a:rPr lang="de-DE" dirty="0"/>
              <a:t> </a:t>
            </a:r>
            <a:r>
              <a:rPr lang="de-DE" dirty="0" err="1"/>
              <a:t>Autorenmuster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30019" y="7895725"/>
            <a:ext cx="89257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allgemeine Empfehlungen:</a:t>
            </a:r>
          </a:p>
          <a:p>
            <a:r>
              <a:rPr lang="de-DE" sz="4000" dirty="0">
                <a:solidFill>
                  <a:srgbClr val="FF0000"/>
                </a:solidFill>
              </a:rPr>
              <a:t> </a:t>
            </a:r>
          </a:p>
          <a:p>
            <a:r>
              <a:rPr lang="de-DE" sz="4000" dirty="0">
                <a:solidFill>
                  <a:srgbClr val="FF0000"/>
                </a:solidFill>
              </a:rPr>
              <a:t>Schriftarten: </a:t>
            </a:r>
            <a:r>
              <a:rPr lang="de-DE" sz="4000" dirty="0" err="1">
                <a:solidFill>
                  <a:srgbClr val="FF0000"/>
                </a:solidFill>
              </a:rPr>
              <a:t>Calibri</a:t>
            </a:r>
            <a:r>
              <a:rPr lang="de-DE" sz="4000" dirty="0">
                <a:solidFill>
                  <a:srgbClr val="FF0000"/>
                </a:solidFill>
              </a:rPr>
              <a:t>, Arial oder </a:t>
            </a:r>
            <a:r>
              <a:rPr lang="de-DE" sz="4000" dirty="0" err="1">
                <a:solidFill>
                  <a:srgbClr val="FF0000"/>
                </a:solidFill>
              </a:rPr>
              <a:t>Helvetica</a:t>
            </a:r>
            <a:endParaRPr lang="de-DE" sz="4000" dirty="0">
              <a:solidFill>
                <a:srgbClr val="FF0000"/>
              </a:solidFill>
            </a:endParaRPr>
          </a:p>
          <a:p>
            <a:endParaRPr lang="de-DE" sz="4000" dirty="0">
              <a:solidFill>
                <a:srgbClr val="006666"/>
              </a:solidFill>
            </a:endParaRPr>
          </a:p>
          <a:p>
            <a:r>
              <a:rPr lang="de-DE" sz="3000" dirty="0"/>
              <a:t>Fließtext: mindestens 24 </a:t>
            </a:r>
            <a:r>
              <a:rPr lang="de-DE" sz="3000" dirty="0" err="1"/>
              <a:t>pt</a:t>
            </a:r>
            <a:r>
              <a:rPr lang="de-DE" sz="3000" dirty="0"/>
              <a:t> normal schwarz</a:t>
            </a:r>
          </a:p>
          <a:p>
            <a:r>
              <a:rPr lang="de-DE" sz="4000" dirty="0">
                <a:solidFill>
                  <a:srgbClr val="006666"/>
                </a:solidFill>
              </a:rPr>
              <a:t> </a:t>
            </a:r>
          </a:p>
          <a:p>
            <a:r>
              <a:rPr lang="de-DE" sz="2000" i="1" dirty="0">
                <a:solidFill>
                  <a:srgbClr val="004186"/>
                </a:solidFill>
              </a:rPr>
              <a:t>Bildunterschrift: mindestens 18 </a:t>
            </a:r>
            <a:r>
              <a:rPr lang="de-DE" sz="2000" i="1" dirty="0" err="1">
                <a:solidFill>
                  <a:srgbClr val="004186"/>
                </a:solidFill>
              </a:rPr>
              <a:t>pt</a:t>
            </a:r>
            <a:r>
              <a:rPr lang="de-DE" sz="2000" i="1" dirty="0">
                <a:solidFill>
                  <a:srgbClr val="004186"/>
                </a:solidFill>
              </a:rPr>
              <a:t> kursiv-kursiv fett “ </a:t>
            </a:r>
            <a:r>
              <a:rPr lang="de-DE" sz="2000" b="1" i="1" dirty="0">
                <a:solidFill>
                  <a:srgbClr val="004186"/>
                </a:solidFill>
              </a:rPr>
              <a:t>Fig. 1: </a:t>
            </a:r>
            <a:r>
              <a:rPr lang="de-DE" sz="2000" i="1" dirty="0">
                <a:solidFill>
                  <a:srgbClr val="004186"/>
                </a:solidFill>
              </a:rPr>
              <a:t>Muster Bildunterschrift ”</a:t>
            </a:r>
          </a:p>
          <a:p>
            <a:endParaRPr lang="de-DE" sz="2000" i="1" dirty="0">
              <a:solidFill>
                <a:srgbClr val="004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2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Benutzerdefiniert</PresentationFormat>
  <Paragraphs>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</vt:vector>
  </TitlesOfParts>
  <Manager/>
  <Company>GeoForschungsZentrum Potsdam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Geo.X Poster A0</dc:title>
  <dc:subject/>
  <dc:creator>Manuela Dziggel</dc:creator>
  <cp:keywords/>
  <dc:description/>
  <cp:lastModifiedBy>Manja Luzi-Helbing</cp:lastModifiedBy>
  <cp:revision>126</cp:revision>
  <cp:lastPrinted>2017-03-15T15:26:24Z</cp:lastPrinted>
  <dcterms:created xsi:type="dcterms:W3CDTF">2014-12-17T14:20:24Z</dcterms:created>
  <dcterms:modified xsi:type="dcterms:W3CDTF">2023-08-30T08:10:17Z</dcterms:modified>
  <cp:category/>
</cp:coreProperties>
</file>